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4"/>
  </p:notesMasterIdLst>
  <p:sldIdLst>
    <p:sldId id="581" r:id="rId2"/>
    <p:sldId id="650" r:id="rId3"/>
    <p:sldId id="651" r:id="rId4"/>
    <p:sldId id="567" r:id="rId5"/>
    <p:sldId id="455" r:id="rId6"/>
    <p:sldId id="379" r:id="rId7"/>
    <p:sldId id="504" r:id="rId8"/>
    <p:sldId id="470" r:id="rId9"/>
    <p:sldId id="471" r:id="rId10"/>
    <p:sldId id="617" r:id="rId11"/>
    <p:sldId id="629" r:id="rId12"/>
    <p:sldId id="630" r:id="rId13"/>
    <p:sldId id="619" r:id="rId14"/>
    <p:sldId id="618" r:id="rId15"/>
    <p:sldId id="620" r:id="rId16"/>
    <p:sldId id="644" r:id="rId17"/>
    <p:sldId id="637" r:id="rId18"/>
    <p:sldId id="624" r:id="rId19"/>
    <p:sldId id="621" r:id="rId20"/>
    <p:sldId id="652" r:id="rId21"/>
    <p:sldId id="641" r:id="rId22"/>
    <p:sldId id="653" r:id="rId23"/>
    <p:sldId id="628" r:id="rId24"/>
    <p:sldId id="642" r:id="rId25"/>
    <p:sldId id="646" r:id="rId26"/>
    <p:sldId id="622" r:id="rId27"/>
    <p:sldId id="626" r:id="rId28"/>
    <p:sldId id="631" r:id="rId29"/>
    <p:sldId id="648" r:id="rId30"/>
    <p:sldId id="649" r:id="rId31"/>
    <p:sldId id="625" r:id="rId32"/>
    <p:sldId id="429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  <a:srgbClr val="0000CC"/>
    <a:srgbClr val="FF66FF"/>
    <a:srgbClr val="000099"/>
    <a:srgbClr val="0033CC"/>
    <a:srgbClr val="00FFCC"/>
    <a:srgbClr val="E4FDDB"/>
    <a:srgbClr val="66FF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2" autoAdjust="0"/>
    <p:restoredTop sz="87451" autoAdjust="0"/>
  </p:normalViewPr>
  <p:slideViewPr>
    <p:cSldViewPr snapToGrid="0"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DE743-5E56-4752-A148-0769AD1144BB}" type="doc">
      <dgm:prSet loTypeId="urn:microsoft.com/office/officeart/2005/8/layout/cycle8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0107D92-D295-4E2D-8667-2A9851568A29}">
      <dgm:prSet phldrT="[Text]" custT="1"/>
      <dgm:spPr>
        <a:solidFill>
          <a:srgbClr val="CC00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cap="all" baseline="0" dirty="0" err="1">
              <a:latin typeface="Agency FB" pitchFamily="34" charset="0"/>
            </a:rPr>
            <a:t>Pengeta</a:t>
          </a:r>
          <a:endParaRPr lang="en-US" sz="1800" b="1" cap="all" baseline="0" dirty="0">
            <a:latin typeface="Agency FB" pitchFamily="34" charset="0"/>
          </a:endParaRPr>
        </a:p>
        <a:p>
          <a:pPr>
            <a:spcAft>
              <a:spcPts val="0"/>
            </a:spcAft>
          </a:pPr>
          <a:r>
            <a:rPr lang="en-US" sz="1800" b="1" cap="all" baseline="0" dirty="0" err="1">
              <a:latin typeface="Agency FB" pitchFamily="34" charset="0"/>
            </a:rPr>
            <a:t>huan</a:t>
          </a:r>
          <a:endParaRPr lang="en-US" sz="1800" b="1" cap="all" baseline="0" dirty="0">
            <a:latin typeface="Agency FB" pitchFamily="34" charset="0"/>
          </a:endParaRPr>
        </a:p>
      </dgm:t>
    </dgm:pt>
    <dgm:pt modelId="{02548234-84D2-4B77-A46D-EDA3BCDAC748}" type="parTrans" cxnId="{A52BB32D-DEC8-4837-A340-ECBCFD82A0E4}">
      <dgm:prSet/>
      <dgm:spPr/>
      <dgm:t>
        <a:bodyPr/>
        <a:lstStyle/>
        <a:p>
          <a:endParaRPr lang="en-US" sz="1800">
            <a:latin typeface="Agency FB" pitchFamily="34" charset="0"/>
          </a:endParaRPr>
        </a:p>
      </dgm:t>
    </dgm:pt>
    <dgm:pt modelId="{7AD04878-7465-4102-90A9-DD3E808893CD}" type="sibTrans" cxnId="{A52BB32D-DEC8-4837-A340-ECBCFD82A0E4}">
      <dgm:prSet/>
      <dgm:spPr/>
      <dgm:t>
        <a:bodyPr/>
        <a:lstStyle/>
        <a:p>
          <a:endParaRPr lang="en-US" sz="1800">
            <a:latin typeface="Agency FB" pitchFamily="34" charset="0"/>
          </a:endParaRPr>
        </a:p>
      </dgm:t>
    </dgm:pt>
    <dgm:pt modelId="{97D038B9-08FF-4C3C-82BD-475C655ACA37}">
      <dgm:prSet phldrT="[Text]" custT="1"/>
      <dgm:spPr>
        <a:solidFill>
          <a:srgbClr val="0070C0"/>
        </a:solidFill>
      </dgm:spPr>
      <dgm:t>
        <a:bodyPr anchor="t" anchorCtr="0"/>
        <a:lstStyle/>
        <a:p>
          <a:r>
            <a:rPr lang="en-US" sz="1800" b="1" cap="all" baseline="0" dirty="0" err="1">
              <a:latin typeface="Agency FB" pitchFamily="34" charset="0"/>
            </a:rPr>
            <a:t>Keteram</a:t>
          </a:r>
          <a:r>
            <a:rPr lang="id-ID" sz="1800" b="1" cap="all" baseline="0" dirty="0">
              <a:latin typeface="Agency FB" pitchFamily="34" charset="0"/>
            </a:rPr>
            <a:t>  </a:t>
          </a:r>
          <a:r>
            <a:rPr lang="en-US" sz="1800" b="1" cap="all" baseline="0" dirty="0" err="1">
              <a:latin typeface="Agency FB" pitchFamily="34" charset="0"/>
            </a:rPr>
            <a:t>pilan</a:t>
          </a:r>
          <a:endParaRPr lang="en-US" sz="1800" b="1" cap="all" baseline="0" dirty="0">
            <a:latin typeface="Agency FB" pitchFamily="34" charset="0"/>
          </a:endParaRPr>
        </a:p>
      </dgm:t>
    </dgm:pt>
    <dgm:pt modelId="{62E2E241-404D-4FE0-8058-83EC85A3EB66}" type="parTrans" cxnId="{86E3F6FC-6092-4BF6-B712-828EE71D4203}">
      <dgm:prSet/>
      <dgm:spPr/>
      <dgm:t>
        <a:bodyPr/>
        <a:lstStyle/>
        <a:p>
          <a:endParaRPr lang="en-US" sz="1800">
            <a:latin typeface="Agency FB" pitchFamily="34" charset="0"/>
          </a:endParaRPr>
        </a:p>
      </dgm:t>
    </dgm:pt>
    <dgm:pt modelId="{7993196F-E523-42D9-BB64-35FA370FA2C9}" type="sibTrans" cxnId="{86E3F6FC-6092-4BF6-B712-828EE71D4203}">
      <dgm:prSet/>
      <dgm:spPr/>
      <dgm:t>
        <a:bodyPr/>
        <a:lstStyle/>
        <a:p>
          <a:endParaRPr lang="en-US" sz="1800">
            <a:latin typeface="Agency FB" pitchFamily="34" charset="0"/>
          </a:endParaRPr>
        </a:p>
      </dgm:t>
    </dgm:pt>
    <dgm:pt modelId="{156F02A8-E2F9-4842-BA5D-CF69E4AC07A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b="1" cap="all" baseline="0" dirty="0" err="1">
              <a:latin typeface="Agency FB" pitchFamily="34" charset="0"/>
              <a:cs typeface="Arial" pitchFamily="34" charset="0"/>
            </a:rPr>
            <a:t>Sikap</a:t>
          </a:r>
          <a:endParaRPr lang="en-US" sz="1800" b="1" cap="all" baseline="0" dirty="0">
            <a:latin typeface="Agency FB" pitchFamily="34" charset="0"/>
            <a:cs typeface="Arial" pitchFamily="34" charset="0"/>
          </a:endParaRPr>
        </a:p>
      </dgm:t>
    </dgm:pt>
    <dgm:pt modelId="{B21F588C-7785-46C5-86AA-206B271A489F}" type="parTrans" cxnId="{9F7B9081-AE3B-41A5-83D8-6CB9D8BA752C}">
      <dgm:prSet/>
      <dgm:spPr/>
      <dgm:t>
        <a:bodyPr/>
        <a:lstStyle/>
        <a:p>
          <a:endParaRPr lang="en-US" sz="1800">
            <a:latin typeface="Agency FB" pitchFamily="34" charset="0"/>
          </a:endParaRPr>
        </a:p>
      </dgm:t>
    </dgm:pt>
    <dgm:pt modelId="{1A45746D-2D4A-4BFA-9F3E-C4CEDA7559ED}" type="sibTrans" cxnId="{9F7B9081-AE3B-41A5-83D8-6CB9D8BA752C}">
      <dgm:prSet/>
      <dgm:spPr/>
      <dgm:t>
        <a:bodyPr/>
        <a:lstStyle/>
        <a:p>
          <a:endParaRPr lang="en-US" sz="1800">
            <a:latin typeface="Agency FB" pitchFamily="34" charset="0"/>
          </a:endParaRPr>
        </a:p>
      </dgm:t>
    </dgm:pt>
    <dgm:pt modelId="{CE3531AF-4823-4584-9339-37CFFC9C3264}" type="pres">
      <dgm:prSet presAssocID="{298DE743-5E56-4752-A148-0769AD1144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1EFFC-1D79-46C6-BB55-6C8D488EB7AA}" type="pres">
      <dgm:prSet presAssocID="{298DE743-5E56-4752-A148-0769AD1144BB}" presName="wedge1" presStyleLbl="node1" presStyleIdx="0" presStyleCnt="3" custLinFactNeighborY="690"/>
      <dgm:spPr/>
      <dgm:t>
        <a:bodyPr/>
        <a:lstStyle/>
        <a:p>
          <a:endParaRPr lang="en-US"/>
        </a:p>
      </dgm:t>
    </dgm:pt>
    <dgm:pt modelId="{B45AF5A9-B979-4827-9152-51BF1D041B4D}" type="pres">
      <dgm:prSet presAssocID="{298DE743-5E56-4752-A148-0769AD1144BB}" presName="dummy1a" presStyleCnt="0"/>
      <dgm:spPr/>
    </dgm:pt>
    <dgm:pt modelId="{AB4AE5F8-00E6-4EFA-80E9-A5976F7FBDB3}" type="pres">
      <dgm:prSet presAssocID="{298DE743-5E56-4752-A148-0769AD1144BB}" presName="dummy1b" presStyleCnt="0"/>
      <dgm:spPr/>
    </dgm:pt>
    <dgm:pt modelId="{8E767C68-59CC-45D7-9A66-A3B420777E79}" type="pres">
      <dgm:prSet presAssocID="{298DE743-5E56-4752-A148-0769AD1144B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1AD6A-C338-4C0A-9498-00A98F90A690}" type="pres">
      <dgm:prSet presAssocID="{298DE743-5E56-4752-A148-0769AD1144BB}" presName="wedge2" presStyleLbl="node1" presStyleIdx="1" presStyleCnt="3" custLinFactNeighborY="-690"/>
      <dgm:spPr/>
      <dgm:t>
        <a:bodyPr/>
        <a:lstStyle/>
        <a:p>
          <a:endParaRPr lang="en-US"/>
        </a:p>
      </dgm:t>
    </dgm:pt>
    <dgm:pt modelId="{4DB1EB5C-5EB3-41E0-A43D-CA99C35C1809}" type="pres">
      <dgm:prSet presAssocID="{298DE743-5E56-4752-A148-0769AD1144BB}" presName="dummy2a" presStyleCnt="0"/>
      <dgm:spPr/>
    </dgm:pt>
    <dgm:pt modelId="{A2ED735D-36AD-48F2-8400-0D04467FF520}" type="pres">
      <dgm:prSet presAssocID="{298DE743-5E56-4752-A148-0769AD1144BB}" presName="dummy2b" presStyleCnt="0"/>
      <dgm:spPr/>
    </dgm:pt>
    <dgm:pt modelId="{0377C12A-BBB1-44C1-9B72-AF9AFF082DEA}" type="pres">
      <dgm:prSet presAssocID="{298DE743-5E56-4752-A148-0769AD1144B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66EA-1AB9-498D-AFC9-413106937D7A}" type="pres">
      <dgm:prSet presAssocID="{298DE743-5E56-4752-A148-0769AD1144BB}" presName="wedge3" presStyleLbl="node1" presStyleIdx="2" presStyleCnt="3" custLinFactNeighborX="1034"/>
      <dgm:spPr/>
      <dgm:t>
        <a:bodyPr/>
        <a:lstStyle/>
        <a:p>
          <a:endParaRPr lang="en-US"/>
        </a:p>
      </dgm:t>
    </dgm:pt>
    <dgm:pt modelId="{19F4C10C-DE97-4579-881E-03CCB859ED84}" type="pres">
      <dgm:prSet presAssocID="{298DE743-5E56-4752-A148-0769AD1144BB}" presName="dummy3a" presStyleCnt="0"/>
      <dgm:spPr/>
    </dgm:pt>
    <dgm:pt modelId="{77493C00-F672-4BA1-9245-EBCEDD7C0447}" type="pres">
      <dgm:prSet presAssocID="{298DE743-5E56-4752-A148-0769AD1144BB}" presName="dummy3b" presStyleCnt="0"/>
      <dgm:spPr/>
    </dgm:pt>
    <dgm:pt modelId="{AA5C6C46-B5F6-411E-BF2D-F9771FDFC4D2}" type="pres">
      <dgm:prSet presAssocID="{298DE743-5E56-4752-A148-0769AD1144B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729A-9AD3-45F5-9EE2-AA1FCE953943}" type="pres">
      <dgm:prSet presAssocID="{7AD04878-7465-4102-90A9-DD3E808893CD}" presName="arrowWedge1" presStyleLbl="fgSibTrans2D1" presStyleIdx="0" presStyleCnt="3"/>
      <dgm:spPr/>
    </dgm:pt>
    <dgm:pt modelId="{302E5230-2524-4C5E-BCDB-49C92A10D6D2}" type="pres">
      <dgm:prSet presAssocID="{7993196F-E523-42D9-BB64-35FA370FA2C9}" presName="arrowWedge2" presStyleLbl="fgSibTrans2D1" presStyleIdx="1" presStyleCnt="3"/>
      <dgm:spPr/>
    </dgm:pt>
    <dgm:pt modelId="{A7EB1F68-3A82-4541-BEA3-974DEA47FC97}" type="pres">
      <dgm:prSet presAssocID="{1A45746D-2D4A-4BFA-9F3E-C4CEDA7559ED}" presName="arrowWedge3" presStyleLbl="fgSibTrans2D1" presStyleIdx="2" presStyleCnt="3"/>
      <dgm:spPr/>
    </dgm:pt>
  </dgm:ptLst>
  <dgm:cxnLst>
    <dgm:cxn modelId="{A52BB32D-DEC8-4837-A340-ECBCFD82A0E4}" srcId="{298DE743-5E56-4752-A148-0769AD1144BB}" destId="{C0107D92-D295-4E2D-8667-2A9851568A29}" srcOrd="0" destOrd="0" parTransId="{02548234-84D2-4B77-A46D-EDA3BCDAC748}" sibTransId="{7AD04878-7465-4102-90A9-DD3E808893CD}"/>
    <dgm:cxn modelId="{8CBD6A95-EE3C-4891-B782-E98306D99119}" type="presOf" srcId="{156F02A8-E2F9-4842-BA5D-CF69E4AC07AA}" destId="{5E4566EA-1AB9-498D-AFC9-413106937D7A}" srcOrd="0" destOrd="0" presId="urn:microsoft.com/office/officeart/2005/8/layout/cycle8"/>
    <dgm:cxn modelId="{9F7B9081-AE3B-41A5-83D8-6CB9D8BA752C}" srcId="{298DE743-5E56-4752-A148-0769AD1144BB}" destId="{156F02A8-E2F9-4842-BA5D-CF69E4AC07AA}" srcOrd="2" destOrd="0" parTransId="{B21F588C-7785-46C5-86AA-206B271A489F}" sibTransId="{1A45746D-2D4A-4BFA-9F3E-C4CEDA7559ED}"/>
    <dgm:cxn modelId="{A6EFCE6B-3044-4B13-9354-5D121F4DFC08}" type="presOf" srcId="{156F02A8-E2F9-4842-BA5D-CF69E4AC07AA}" destId="{AA5C6C46-B5F6-411E-BF2D-F9771FDFC4D2}" srcOrd="1" destOrd="0" presId="urn:microsoft.com/office/officeart/2005/8/layout/cycle8"/>
    <dgm:cxn modelId="{69CA3C56-2E19-4B5D-9C06-492096384E52}" type="presOf" srcId="{C0107D92-D295-4E2D-8667-2A9851568A29}" destId="{CC91EFFC-1D79-46C6-BB55-6C8D488EB7AA}" srcOrd="0" destOrd="0" presId="urn:microsoft.com/office/officeart/2005/8/layout/cycle8"/>
    <dgm:cxn modelId="{710BFDBA-0C17-461C-9B79-D5F2AD650BCD}" type="presOf" srcId="{97D038B9-08FF-4C3C-82BD-475C655ACA37}" destId="{0377C12A-BBB1-44C1-9B72-AF9AFF082DEA}" srcOrd="1" destOrd="0" presId="urn:microsoft.com/office/officeart/2005/8/layout/cycle8"/>
    <dgm:cxn modelId="{86E3F6FC-6092-4BF6-B712-828EE71D4203}" srcId="{298DE743-5E56-4752-A148-0769AD1144BB}" destId="{97D038B9-08FF-4C3C-82BD-475C655ACA37}" srcOrd="1" destOrd="0" parTransId="{62E2E241-404D-4FE0-8058-83EC85A3EB66}" sibTransId="{7993196F-E523-42D9-BB64-35FA370FA2C9}"/>
    <dgm:cxn modelId="{46BA00C1-E7BB-46EC-B403-0C84FE98B631}" type="presOf" srcId="{C0107D92-D295-4E2D-8667-2A9851568A29}" destId="{8E767C68-59CC-45D7-9A66-A3B420777E79}" srcOrd="1" destOrd="0" presId="urn:microsoft.com/office/officeart/2005/8/layout/cycle8"/>
    <dgm:cxn modelId="{624F1A56-49B5-4A30-BF40-3AD5D09F75AC}" type="presOf" srcId="{298DE743-5E56-4752-A148-0769AD1144BB}" destId="{CE3531AF-4823-4584-9339-37CFFC9C3264}" srcOrd="0" destOrd="0" presId="urn:microsoft.com/office/officeart/2005/8/layout/cycle8"/>
    <dgm:cxn modelId="{B5B7FC0F-F16F-4A03-82E3-F818ABBA66E4}" type="presOf" srcId="{97D038B9-08FF-4C3C-82BD-475C655ACA37}" destId="{5E11AD6A-C338-4C0A-9498-00A98F90A690}" srcOrd="0" destOrd="0" presId="urn:microsoft.com/office/officeart/2005/8/layout/cycle8"/>
    <dgm:cxn modelId="{1FDA2E14-E961-4140-BB75-EEAAFC93AAA8}" type="presParOf" srcId="{CE3531AF-4823-4584-9339-37CFFC9C3264}" destId="{CC91EFFC-1D79-46C6-BB55-6C8D488EB7AA}" srcOrd="0" destOrd="0" presId="urn:microsoft.com/office/officeart/2005/8/layout/cycle8"/>
    <dgm:cxn modelId="{93CB62D8-5CBA-4FE9-9DEB-ECB48C7473EF}" type="presParOf" srcId="{CE3531AF-4823-4584-9339-37CFFC9C3264}" destId="{B45AF5A9-B979-4827-9152-51BF1D041B4D}" srcOrd="1" destOrd="0" presId="urn:microsoft.com/office/officeart/2005/8/layout/cycle8"/>
    <dgm:cxn modelId="{CA7D21C5-68D9-410E-8F2C-E1D39CACDE5A}" type="presParOf" srcId="{CE3531AF-4823-4584-9339-37CFFC9C3264}" destId="{AB4AE5F8-00E6-4EFA-80E9-A5976F7FBDB3}" srcOrd="2" destOrd="0" presId="urn:microsoft.com/office/officeart/2005/8/layout/cycle8"/>
    <dgm:cxn modelId="{A0A73840-C0FE-46B7-A5E6-793C0B48056F}" type="presParOf" srcId="{CE3531AF-4823-4584-9339-37CFFC9C3264}" destId="{8E767C68-59CC-45D7-9A66-A3B420777E79}" srcOrd="3" destOrd="0" presId="urn:microsoft.com/office/officeart/2005/8/layout/cycle8"/>
    <dgm:cxn modelId="{2BE385C2-7739-42F5-B587-02B2CE38C966}" type="presParOf" srcId="{CE3531AF-4823-4584-9339-37CFFC9C3264}" destId="{5E11AD6A-C338-4C0A-9498-00A98F90A690}" srcOrd="4" destOrd="0" presId="urn:microsoft.com/office/officeart/2005/8/layout/cycle8"/>
    <dgm:cxn modelId="{DB1E4ECF-BA88-44EC-BF99-D5325BAD8E62}" type="presParOf" srcId="{CE3531AF-4823-4584-9339-37CFFC9C3264}" destId="{4DB1EB5C-5EB3-41E0-A43D-CA99C35C1809}" srcOrd="5" destOrd="0" presId="urn:microsoft.com/office/officeart/2005/8/layout/cycle8"/>
    <dgm:cxn modelId="{63A1F2FA-89EB-4957-BC76-0F5DD0D4D850}" type="presParOf" srcId="{CE3531AF-4823-4584-9339-37CFFC9C3264}" destId="{A2ED735D-36AD-48F2-8400-0D04467FF520}" srcOrd="6" destOrd="0" presId="urn:microsoft.com/office/officeart/2005/8/layout/cycle8"/>
    <dgm:cxn modelId="{8B9D47E6-92AF-4AA5-A854-5F5CB87BF33E}" type="presParOf" srcId="{CE3531AF-4823-4584-9339-37CFFC9C3264}" destId="{0377C12A-BBB1-44C1-9B72-AF9AFF082DEA}" srcOrd="7" destOrd="0" presId="urn:microsoft.com/office/officeart/2005/8/layout/cycle8"/>
    <dgm:cxn modelId="{79D7ACBD-E460-4004-AFE8-A415CE2E263A}" type="presParOf" srcId="{CE3531AF-4823-4584-9339-37CFFC9C3264}" destId="{5E4566EA-1AB9-498D-AFC9-413106937D7A}" srcOrd="8" destOrd="0" presId="urn:microsoft.com/office/officeart/2005/8/layout/cycle8"/>
    <dgm:cxn modelId="{A08E2497-AD60-4296-9341-69BA905CB9A3}" type="presParOf" srcId="{CE3531AF-4823-4584-9339-37CFFC9C3264}" destId="{19F4C10C-DE97-4579-881E-03CCB859ED84}" srcOrd="9" destOrd="0" presId="urn:microsoft.com/office/officeart/2005/8/layout/cycle8"/>
    <dgm:cxn modelId="{BC25557C-461F-49A2-BEA3-977CD7F17E1E}" type="presParOf" srcId="{CE3531AF-4823-4584-9339-37CFFC9C3264}" destId="{77493C00-F672-4BA1-9245-EBCEDD7C0447}" srcOrd="10" destOrd="0" presId="urn:microsoft.com/office/officeart/2005/8/layout/cycle8"/>
    <dgm:cxn modelId="{34A78524-D069-483A-848D-A88FE200458F}" type="presParOf" srcId="{CE3531AF-4823-4584-9339-37CFFC9C3264}" destId="{AA5C6C46-B5F6-411E-BF2D-F9771FDFC4D2}" srcOrd="11" destOrd="0" presId="urn:microsoft.com/office/officeart/2005/8/layout/cycle8"/>
    <dgm:cxn modelId="{C2F132DE-F44D-4A5D-B5DE-F2CEBF5206F6}" type="presParOf" srcId="{CE3531AF-4823-4584-9339-37CFFC9C3264}" destId="{04C9729A-9AD3-45F5-9EE2-AA1FCE953943}" srcOrd="12" destOrd="0" presId="urn:microsoft.com/office/officeart/2005/8/layout/cycle8"/>
    <dgm:cxn modelId="{EC1F24AF-B56B-4A21-8285-D522A3A8E942}" type="presParOf" srcId="{CE3531AF-4823-4584-9339-37CFFC9C3264}" destId="{302E5230-2524-4C5E-BCDB-49C92A10D6D2}" srcOrd="13" destOrd="0" presId="urn:microsoft.com/office/officeart/2005/8/layout/cycle8"/>
    <dgm:cxn modelId="{A9716CB0-D267-4D35-B0E7-1A03205CB4DA}" type="presParOf" srcId="{CE3531AF-4823-4584-9339-37CFFC9C3264}" destId="{A7EB1F68-3A82-4541-BEA3-974DEA47FC9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96925-FA14-4817-A79E-E58B1B17EF7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2E0E28E-9570-467A-BDA6-0E70B39C2A63}">
      <dgm:prSet phldrT="[Text]"/>
      <dgm:spPr/>
      <dgm:t>
        <a:bodyPr/>
        <a:lstStyle/>
        <a:p>
          <a:pPr algn="l"/>
          <a:r>
            <a:rPr lang="id-ID" dirty="0">
              <a:latin typeface="Berlin Sans FB" pitchFamily="34" charset="0"/>
            </a:rPr>
            <a:t>1. ADMIN</a:t>
          </a:r>
        </a:p>
      </dgm:t>
    </dgm:pt>
    <dgm:pt modelId="{AB4167B4-C0ED-4223-B3A9-E79956FA8C52}" type="parTrans" cxnId="{6CB86769-FB62-4894-9347-C16A1698502E}">
      <dgm:prSet/>
      <dgm:spPr/>
      <dgm:t>
        <a:bodyPr/>
        <a:lstStyle/>
        <a:p>
          <a:endParaRPr lang="id-ID"/>
        </a:p>
      </dgm:t>
    </dgm:pt>
    <dgm:pt modelId="{E49AB895-12AB-4A1E-8456-019994AB6164}" type="sibTrans" cxnId="{6CB86769-FB62-4894-9347-C16A1698502E}">
      <dgm:prSet/>
      <dgm:spPr/>
      <dgm:t>
        <a:bodyPr/>
        <a:lstStyle/>
        <a:p>
          <a:endParaRPr lang="id-ID"/>
        </a:p>
      </dgm:t>
    </dgm:pt>
    <dgm:pt modelId="{AD08BAF6-CC90-48F8-B674-AAE203D17745}">
      <dgm:prSet phldrT="[Text]"/>
      <dgm:spPr/>
      <dgm:t>
        <a:bodyPr/>
        <a:lstStyle/>
        <a:p>
          <a:pPr algn="l"/>
          <a:r>
            <a:rPr lang="id-ID" dirty="0">
              <a:latin typeface="Berlin Sans FB" pitchFamily="34" charset="0"/>
            </a:rPr>
            <a:t>2. GURU</a:t>
          </a:r>
        </a:p>
      </dgm:t>
    </dgm:pt>
    <dgm:pt modelId="{6FFEAAB2-05AA-4C82-AB71-9275A9915F26}" type="parTrans" cxnId="{0B684A2A-125F-4740-948E-C11B35D91561}">
      <dgm:prSet/>
      <dgm:spPr/>
      <dgm:t>
        <a:bodyPr/>
        <a:lstStyle/>
        <a:p>
          <a:endParaRPr lang="id-ID"/>
        </a:p>
      </dgm:t>
    </dgm:pt>
    <dgm:pt modelId="{1F191AE1-EB8D-418D-BE62-D8779C475B68}" type="sibTrans" cxnId="{0B684A2A-125F-4740-948E-C11B35D91561}">
      <dgm:prSet/>
      <dgm:spPr/>
      <dgm:t>
        <a:bodyPr/>
        <a:lstStyle/>
        <a:p>
          <a:endParaRPr lang="id-ID"/>
        </a:p>
      </dgm:t>
    </dgm:pt>
    <dgm:pt modelId="{776B6ADC-9A31-44CE-A616-E35550AEF64A}">
      <dgm:prSet phldrT="[Text]"/>
      <dgm:spPr/>
      <dgm:t>
        <a:bodyPr/>
        <a:lstStyle/>
        <a:p>
          <a:pPr algn="l"/>
          <a:r>
            <a:rPr lang="id-ID" dirty="0">
              <a:latin typeface="Berlin Sans FB" pitchFamily="34" charset="0"/>
            </a:rPr>
            <a:t>3. WALI KELAS</a:t>
          </a:r>
        </a:p>
      </dgm:t>
    </dgm:pt>
    <dgm:pt modelId="{7B05B11A-673D-4A14-8BBE-CC790F9E73DB}" type="parTrans" cxnId="{C3A9EAAD-1ACF-45C5-8DA3-7D93CFD9A910}">
      <dgm:prSet/>
      <dgm:spPr/>
      <dgm:t>
        <a:bodyPr/>
        <a:lstStyle/>
        <a:p>
          <a:endParaRPr lang="id-ID"/>
        </a:p>
      </dgm:t>
    </dgm:pt>
    <dgm:pt modelId="{69E25A6B-B960-47E0-BB00-5EB46BB774E1}" type="sibTrans" cxnId="{C3A9EAAD-1ACF-45C5-8DA3-7D93CFD9A910}">
      <dgm:prSet/>
      <dgm:spPr/>
      <dgm:t>
        <a:bodyPr/>
        <a:lstStyle/>
        <a:p>
          <a:endParaRPr lang="id-ID"/>
        </a:p>
      </dgm:t>
    </dgm:pt>
    <dgm:pt modelId="{28E4A557-FDEB-4798-81AE-CB9C2ECDC8A3}">
      <dgm:prSet/>
      <dgm:spPr/>
      <dgm:t>
        <a:bodyPr/>
        <a:lstStyle/>
        <a:p>
          <a:pPr algn="l"/>
          <a:r>
            <a:rPr lang="id-ID" dirty="0">
              <a:latin typeface="Berlin Sans FB" pitchFamily="34" charset="0"/>
            </a:rPr>
            <a:t>5. SISWA</a:t>
          </a:r>
        </a:p>
      </dgm:t>
    </dgm:pt>
    <dgm:pt modelId="{6D341AC2-B91E-40D5-A2C4-22A51AAE40E3}" type="parTrans" cxnId="{6029935E-DA2D-44A1-98CD-07C4E67BDF98}">
      <dgm:prSet/>
      <dgm:spPr/>
      <dgm:t>
        <a:bodyPr/>
        <a:lstStyle/>
        <a:p>
          <a:endParaRPr lang="id-ID"/>
        </a:p>
      </dgm:t>
    </dgm:pt>
    <dgm:pt modelId="{1DC65CCF-2FE2-4B5F-9510-9C86A2C627DE}" type="sibTrans" cxnId="{6029935E-DA2D-44A1-98CD-07C4E67BDF98}">
      <dgm:prSet/>
      <dgm:spPr/>
      <dgm:t>
        <a:bodyPr/>
        <a:lstStyle/>
        <a:p>
          <a:endParaRPr lang="id-ID"/>
        </a:p>
      </dgm:t>
    </dgm:pt>
    <dgm:pt modelId="{9635B42D-C591-4424-A7FE-7A167E65C324}">
      <dgm:prSet/>
      <dgm:spPr/>
      <dgm:t>
        <a:bodyPr/>
        <a:lstStyle/>
        <a:p>
          <a:pPr algn="l"/>
          <a:r>
            <a:rPr lang="id-ID" dirty="0">
              <a:latin typeface="Berlin Sans FB" pitchFamily="34" charset="0"/>
            </a:rPr>
            <a:t>4. BK</a:t>
          </a:r>
          <a:endParaRPr lang="id-ID" dirty="0"/>
        </a:p>
      </dgm:t>
    </dgm:pt>
    <dgm:pt modelId="{37B6A647-034A-494D-8C8F-7BFBB9630367}" type="parTrans" cxnId="{900CC841-99C4-4117-B1AC-66DD02E1CE0A}">
      <dgm:prSet/>
      <dgm:spPr/>
      <dgm:t>
        <a:bodyPr/>
        <a:lstStyle/>
        <a:p>
          <a:endParaRPr lang="id-ID"/>
        </a:p>
      </dgm:t>
    </dgm:pt>
    <dgm:pt modelId="{055319F1-EC04-44A9-9F68-53D5B08FD8D5}" type="sibTrans" cxnId="{900CC841-99C4-4117-B1AC-66DD02E1CE0A}">
      <dgm:prSet/>
      <dgm:spPr/>
      <dgm:t>
        <a:bodyPr/>
        <a:lstStyle/>
        <a:p>
          <a:endParaRPr lang="id-ID"/>
        </a:p>
      </dgm:t>
    </dgm:pt>
    <dgm:pt modelId="{A5FDE423-3435-437D-B02A-D09E4792A579}" type="pres">
      <dgm:prSet presAssocID="{CD596925-FA14-4817-A79E-E58B1B17EF7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4C43D-7581-4BDF-891B-A845234AA0A9}" type="pres">
      <dgm:prSet presAssocID="{C2E0E28E-9570-467A-BDA6-0E70B39C2A63}" presName="circle1" presStyleLbl="node1" presStyleIdx="0" presStyleCnt="5"/>
      <dgm:spPr/>
    </dgm:pt>
    <dgm:pt modelId="{831855B3-2928-430B-A66E-EBD76DC82676}" type="pres">
      <dgm:prSet presAssocID="{C2E0E28E-9570-467A-BDA6-0E70B39C2A63}" presName="space" presStyleCnt="0"/>
      <dgm:spPr/>
    </dgm:pt>
    <dgm:pt modelId="{03D641B4-7DCB-4A74-B304-183437190A0E}" type="pres">
      <dgm:prSet presAssocID="{C2E0E28E-9570-467A-BDA6-0E70B39C2A63}" presName="rect1" presStyleLbl="alignAcc1" presStyleIdx="0" presStyleCnt="5"/>
      <dgm:spPr/>
      <dgm:t>
        <a:bodyPr/>
        <a:lstStyle/>
        <a:p>
          <a:endParaRPr lang="en-US"/>
        </a:p>
      </dgm:t>
    </dgm:pt>
    <dgm:pt modelId="{FDC0313A-5A55-4408-BA2F-388F1AB70C00}" type="pres">
      <dgm:prSet presAssocID="{AD08BAF6-CC90-48F8-B674-AAE203D17745}" presName="vertSpace2" presStyleLbl="node1" presStyleIdx="0" presStyleCnt="5"/>
      <dgm:spPr/>
    </dgm:pt>
    <dgm:pt modelId="{956AA416-5D47-485C-987E-2043D7955B9C}" type="pres">
      <dgm:prSet presAssocID="{AD08BAF6-CC90-48F8-B674-AAE203D17745}" presName="circle2" presStyleLbl="node1" presStyleIdx="1" presStyleCnt="5" custLinFactNeighborX="-2119" custLinFactNeighborY="1412"/>
      <dgm:spPr/>
    </dgm:pt>
    <dgm:pt modelId="{5011E9C0-30A9-44F7-A7D3-CB7F9BDA0861}" type="pres">
      <dgm:prSet presAssocID="{AD08BAF6-CC90-48F8-B674-AAE203D17745}" presName="rect2" presStyleLbl="alignAcc1" presStyleIdx="1" presStyleCnt="5"/>
      <dgm:spPr/>
      <dgm:t>
        <a:bodyPr/>
        <a:lstStyle/>
        <a:p>
          <a:endParaRPr lang="en-US"/>
        </a:p>
      </dgm:t>
    </dgm:pt>
    <dgm:pt modelId="{93889E07-5BCD-49A2-9EA6-CBF24892F3D7}" type="pres">
      <dgm:prSet presAssocID="{776B6ADC-9A31-44CE-A616-E35550AEF64A}" presName="vertSpace3" presStyleLbl="node1" presStyleIdx="1" presStyleCnt="5"/>
      <dgm:spPr/>
    </dgm:pt>
    <dgm:pt modelId="{7067A947-6B2B-48AC-8B61-84FB83DA8B4B}" type="pres">
      <dgm:prSet presAssocID="{776B6ADC-9A31-44CE-A616-E35550AEF64A}" presName="circle3" presStyleLbl="node1" presStyleIdx="2" presStyleCnt="5"/>
      <dgm:spPr/>
    </dgm:pt>
    <dgm:pt modelId="{409EEEEB-D99C-4C5C-AA63-DA2F24352E6B}" type="pres">
      <dgm:prSet presAssocID="{776B6ADC-9A31-44CE-A616-E35550AEF64A}" presName="rect3" presStyleLbl="alignAcc1" presStyleIdx="2" presStyleCnt="5"/>
      <dgm:spPr/>
      <dgm:t>
        <a:bodyPr/>
        <a:lstStyle/>
        <a:p>
          <a:endParaRPr lang="en-US"/>
        </a:p>
      </dgm:t>
    </dgm:pt>
    <dgm:pt modelId="{E43D5322-26D8-4E8F-9F85-1847C2E9335E}" type="pres">
      <dgm:prSet presAssocID="{9635B42D-C591-4424-A7FE-7A167E65C324}" presName="vertSpace4" presStyleLbl="node1" presStyleIdx="2" presStyleCnt="5"/>
      <dgm:spPr/>
    </dgm:pt>
    <dgm:pt modelId="{0FDA09F4-6512-4A2E-86F0-21AD2F3E946B}" type="pres">
      <dgm:prSet presAssocID="{9635B42D-C591-4424-A7FE-7A167E65C324}" presName="circle4" presStyleLbl="node1" presStyleIdx="3" presStyleCnt="5"/>
      <dgm:spPr/>
    </dgm:pt>
    <dgm:pt modelId="{0C0F9276-E72A-468F-835B-B85B248691F4}" type="pres">
      <dgm:prSet presAssocID="{9635B42D-C591-4424-A7FE-7A167E65C324}" presName="rect4" presStyleLbl="alignAcc1" presStyleIdx="3" presStyleCnt="5"/>
      <dgm:spPr/>
      <dgm:t>
        <a:bodyPr/>
        <a:lstStyle/>
        <a:p>
          <a:endParaRPr lang="en-US"/>
        </a:p>
      </dgm:t>
    </dgm:pt>
    <dgm:pt modelId="{CF5A05FC-AC47-4CF2-A925-662DCA7816D9}" type="pres">
      <dgm:prSet presAssocID="{28E4A557-FDEB-4798-81AE-CB9C2ECDC8A3}" presName="vertSpace5" presStyleLbl="node1" presStyleIdx="3" presStyleCnt="5"/>
      <dgm:spPr/>
    </dgm:pt>
    <dgm:pt modelId="{608AA4D7-345C-4A97-8D38-2F5EDCD540F0}" type="pres">
      <dgm:prSet presAssocID="{28E4A557-FDEB-4798-81AE-CB9C2ECDC8A3}" presName="circle5" presStyleLbl="node1" presStyleIdx="4" presStyleCnt="5"/>
      <dgm:spPr/>
    </dgm:pt>
    <dgm:pt modelId="{02DC6AE1-462B-49AC-8477-97D454532AC4}" type="pres">
      <dgm:prSet presAssocID="{28E4A557-FDEB-4798-81AE-CB9C2ECDC8A3}" presName="rect5" presStyleLbl="alignAcc1" presStyleIdx="4" presStyleCnt="5"/>
      <dgm:spPr/>
      <dgm:t>
        <a:bodyPr/>
        <a:lstStyle/>
        <a:p>
          <a:endParaRPr lang="en-US"/>
        </a:p>
      </dgm:t>
    </dgm:pt>
    <dgm:pt modelId="{0CE2920C-4BB6-4CE2-81B6-CF960E2726E7}" type="pres">
      <dgm:prSet presAssocID="{C2E0E28E-9570-467A-BDA6-0E70B39C2A63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5408B-6DE9-4F31-9F5B-B1FE0B2ED198}" type="pres">
      <dgm:prSet presAssocID="{AD08BAF6-CC90-48F8-B674-AAE203D17745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9F72E-1170-4E23-9BAF-8D51E968D736}" type="pres">
      <dgm:prSet presAssocID="{776B6ADC-9A31-44CE-A616-E35550AEF64A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1249E-3D0B-4994-B4DB-FFB420AFFD63}" type="pres">
      <dgm:prSet presAssocID="{9635B42D-C591-4424-A7FE-7A167E65C32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08802-5D46-4415-926B-58885B3821D9}" type="pres">
      <dgm:prSet presAssocID="{28E4A557-FDEB-4798-81AE-CB9C2ECDC8A3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689B3-7164-4EDB-B82B-BFD822C5A282}" type="presOf" srcId="{9635B42D-C591-4424-A7FE-7A167E65C324}" destId="{AD41249E-3D0B-4994-B4DB-FFB420AFFD63}" srcOrd="1" destOrd="0" presId="urn:microsoft.com/office/officeart/2005/8/layout/target3"/>
    <dgm:cxn modelId="{6029935E-DA2D-44A1-98CD-07C4E67BDF98}" srcId="{CD596925-FA14-4817-A79E-E58B1B17EF7D}" destId="{28E4A557-FDEB-4798-81AE-CB9C2ECDC8A3}" srcOrd="4" destOrd="0" parTransId="{6D341AC2-B91E-40D5-A2C4-22A51AAE40E3}" sibTransId="{1DC65CCF-2FE2-4B5F-9510-9C86A2C627DE}"/>
    <dgm:cxn modelId="{BB80574C-A928-4DBB-82C0-143342CF3D95}" type="presOf" srcId="{AD08BAF6-CC90-48F8-B674-AAE203D17745}" destId="{5011E9C0-30A9-44F7-A7D3-CB7F9BDA0861}" srcOrd="0" destOrd="0" presId="urn:microsoft.com/office/officeart/2005/8/layout/target3"/>
    <dgm:cxn modelId="{6CB86769-FB62-4894-9347-C16A1698502E}" srcId="{CD596925-FA14-4817-A79E-E58B1B17EF7D}" destId="{C2E0E28E-9570-467A-BDA6-0E70B39C2A63}" srcOrd="0" destOrd="0" parTransId="{AB4167B4-C0ED-4223-B3A9-E79956FA8C52}" sibTransId="{E49AB895-12AB-4A1E-8456-019994AB6164}"/>
    <dgm:cxn modelId="{4B981DEC-807A-4F26-A126-3FA6A427FF68}" type="presOf" srcId="{AD08BAF6-CC90-48F8-B674-AAE203D17745}" destId="{A265408B-6DE9-4F31-9F5B-B1FE0B2ED198}" srcOrd="1" destOrd="0" presId="urn:microsoft.com/office/officeart/2005/8/layout/target3"/>
    <dgm:cxn modelId="{594C842C-F967-4FF2-8771-14D454A7605C}" type="presOf" srcId="{28E4A557-FDEB-4798-81AE-CB9C2ECDC8A3}" destId="{C6508802-5D46-4415-926B-58885B3821D9}" srcOrd="1" destOrd="0" presId="urn:microsoft.com/office/officeart/2005/8/layout/target3"/>
    <dgm:cxn modelId="{1E89BEA3-0013-4089-8159-4367EE47AA61}" type="presOf" srcId="{9635B42D-C591-4424-A7FE-7A167E65C324}" destId="{0C0F9276-E72A-468F-835B-B85B248691F4}" srcOrd="0" destOrd="0" presId="urn:microsoft.com/office/officeart/2005/8/layout/target3"/>
    <dgm:cxn modelId="{C3A9EAAD-1ACF-45C5-8DA3-7D93CFD9A910}" srcId="{CD596925-FA14-4817-A79E-E58B1B17EF7D}" destId="{776B6ADC-9A31-44CE-A616-E35550AEF64A}" srcOrd="2" destOrd="0" parTransId="{7B05B11A-673D-4A14-8BBE-CC790F9E73DB}" sibTransId="{69E25A6B-B960-47E0-BB00-5EB46BB774E1}"/>
    <dgm:cxn modelId="{E4956CE8-ADDE-4C51-889A-3D4D749A9B62}" type="presOf" srcId="{28E4A557-FDEB-4798-81AE-CB9C2ECDC8A3}" destId="{02DC6AE1-462B-49AC-8477-97D454532AC4}" srcOrd="0" destOrd="0" presId="urn:microsoft.com/office/officeart/2005/8/layout/target3"/>
    <dgm:cxn modelId="{26A10DBA-5F86-436B-A3C4-3666E6EEB288}" type="presOf" srcId="{776B6ADC-9A31-44CE-A616-E35550AEF64A}" destId="{409EEEEB-D99C-4C5C-AA63-DA2F24352E6B}" srcOrd="0" destOrd="0" presId="urn:microsoft.com/office/officeart/2005/8/layout/target3"/>
    <dgm:cxn modelId="{44AE1558-D164-4F9E-A77A-D7A9FDDD4681}" type="presOf" srcId="{C2E0E28E-9570-467A-BDA6-0E70B39C2A63}" destId="{03D641B4-7DCB-4A74-B304-183437190A0E}" srcOrd="0" destOrd="0" presId="urn:microsoft.com/office/officeart/2005/8/layout/target3"/>
    <dgm:cxn modelId="{8386CE28-3551-4977-85D6-779768BAEB0B}" type="presOf" srcId="{776B6ADC-9A31-44CE-A616-E35550AEF64A}" destId="{E379F72E-1170-4E23-9BAF-8D51E968D736}" srcOrd="1" destOrd="0" presId="urn:microsoft.com/office/officeart/2005/8/layout/target3"/>
    <dgm:cxn modelId="{C355A501-A246-42D8-8200-E4C872D6E70B}" type="presOf" srcId="{C2E0E28E-9570-467A-BDA6-0E70B39C2A63}" destId="{0CE2920C-4BB6-4CE2-81B6-CF960E2726E7}" srcOrd="1" destOrd="0" presId="urn:microsoft.com/office/officeart/2005/8/layout/target3"/>
    <dgm:cxn modelId="{1934EF2D-9D37-4D05-B2AB-ABA1D9058BD5}" type="presOf" srcId="{CD596925-FA14-4817-A79E-E58B1B17EF7D}" destId="{A5FDE423-3435-437D-B02A-D09E4792A579}" srcOrd="0" destOrd="0" presId="urn:microsoft.com/office/officeart/2005/8/layout/target3"/>
    <dgm:cxn modelId="{0B684A2A-125F-4740-948E-C11B35D91561}" srcId="{CD596925-FA14-4817-A79E-E58B1B17EF7D}" destId="{AD08BAF6-CC90-48F8-B674-AAE203D17745}" srcOrd="1" destOrd="0" parTransId="{6FFEAAB2-05AA-4C82-AB71-9275A9915F26}" sibTransId="{1F191AE1-EB8D-418D-BE62-D8779C475B68}"/>
    <dgm:cxn modelId="{900CC841-99C4-4117-B1AC-66DD02E1CE0A}" srcId="{CD596925-FA14-4817-A79E-E58B1B17EF7D}" destId="{9635B42D-C591-4424-A7FE-7A167E65C324}" srcOrd="3" destOrd="0" parTransId="{37B6A647-034A-494D-8C8F-7BFBB9630367}" sibTransId="{055319F1-EC04-44A9-9F68-53D5B08FD8D5}"/>
    <dgm:cxn modelId="{3148424E-9443-4B77-8D3B-88DD815B968B}" type="presParOf" srcId="{A5FDE423-3435-437D-B02A-D09E4792A579}" destId="{6CF4C43D-7581-4BDF-891B-A845234AA0A9}" srcOrd="0" destOrd="0" presId="urn:microsoft.com/office/officeart/2005/8/layout/target3"/>
    <dgm:cxn modelId="{8B60EAE9-8DEE-4952-83D8-0A329E7C95E9}" type="presParOf" srcId="{A5FDE423-3435-437D-B02A-D09E4792A579}" destId="{831855B3-2928-430B-A66E-EBD76DC82676}" srcOrd="1" destOrd="0" presId="urn:microsoft.com/office/officeart/2005/8/layout/target3"/>
    <dgm:cxn modelId="{9DBF09CE-8AB1-4978-BF6A-5F15702E444E}" type="presParOf" srcId="{A5FDE423-3435-437D-B02A-D09E4792A579}" destId="{03D641B4-7DCB-4A74-B304-183437190A0E}" srcOrd="2" destOrd="0" presId="urn:microsoft.com/office/officeart/2005/8/layout/target3"/>
    <dgm:cxn modelId="{A6FA4734-28F9-4AB6-978E-1140D411C27E}" type="presParOf" srcId="{A5FDE423-3435-437D-B02A-D09E4792A579}" destId="{FDC0313A-5A55-4408-BA2F-388F1AB70C00}" srcOrd="3" destOrd="0" presId="urn:microsoft.com/office/officeart/2005/8/layout/target3"/>
    <dgm:cxn modelId="{CCECFE29-3082-4130-B92F-F2D1C602C96C}" type="presParOf" srcId="{A5FDE423-3435-437D-B02A-D09E4792A579}" destId="{956AA416-5D47-485C-987E-2043D7955B9C}" srcOrd="4" destOrd="0" presId="urn:microsoft.com/office/officeart/2005/8/layout/target3"/>
    <dgm:cxn modelId="{3154CE0B-BBAF-4EF4-A19C-42CB95813347}" type="presParOf" srcId="{A5FDE423-3435-437D-B02A-D09E4792A579}" destId="{5011E9C0-30A9-44F7-A7D3-CB7F9BDA0861}" srcOrd="5" destOrd="0" presId="urn:microsoft.com/office/officeart/2005/8/layout/target3"/>
    <dgm:cxn modelId="{7A84CDE3-C20A-4157-9890-4D3FCE193846}" type="presParOf" srcId="{A5FDE423-3435-437D-B02A-D09E4792A579}" destId="{93889E07-5BCD-49A2-9EA6-CBF24892F3D7}" srcOrd="6" destOrd="0" presId="urn:microsoft.com/office/officeart/2005/8/layout/target3"/>
    <dgm:cxn modelId="{8CE27071-38B5-4F88-BFC4-1E5B995224D0}" type="presParOf" srcId="{A5FDE423-3435-437D-B02A-D09E4792A579}" destId="{7067A947-6B2B-48AC-8B61-84FB83DA8B4B}" srcOrd="7" destOrd="0" presId="urn:microsoft.com/office/officeart/2005/8/layout/target3"/>
    <dgm:cxn modelId="{FDC870FD-84A8-4134-9658-3EA426FB54DB}" type="presParOf" srcId="{A5FDE423-3435-437D-B02A-D09E4792A579}" destId="{409EEEEB-D99C-4C5C-AA63-DA2F24352E6B}" srcOrd="8" destOrd="0" presId="urn:microsoft.com/office/officeart/2005/8/layout/target3"/>
    <dgm:cxn modelId="{42CE9856-DAFD-4576-8C47-726DB9031A18}" type="presParOf" srcId="{A5FDE423-3435-437D-B02A-D09E4792A579}" destId="{E43D5322-26D8-4E8F-9F85-1847C2E9335E}" srcOrd="9" destOrd="0" presId="urn:microsoft.com/office/officeart/2005/8/layout/target3"/>
    <dgm:cxn modelId="{5C974B51-B75A-4C8D-964C-A24FFB61E63A}" type="presParOf" srcId="{A5FDE423-3435-437D-B02A-D09E4792A579}" destId="{0FDA09F4-6512-4A2E-86F0-21AD2F3E946B}" srcOrd="10" destOrd="0" presId="urn:microsoft.com/office/officeart/2005/8/layout/target3"/>
    <dgm:cxn modelId="{BBA4896D-4D14-48BA-A376-321F224B2A5F}" type="presParOf" srcId="{A5FDE423-3435-437D-B02A-D09E4792A579}" destId="{0C0F9276-E72A-468F-835B-B85B248691F4}" srcOrd="11" destOrd="0" presId="urn:microsoft.com/office/officeart/2005/8/layout/target3"/>
    <dgm:cxn modelId="{ABE5AA54-53AD-4157-95E0-953FEFD74CDE}" type="presParOf" srcId="{A5FDE423-3435-437D-B02A-D09E4792A579}" destId="{CF5A05FC-AC47-4CF2-A925-662DCA7816D9}" srcOrd="12" destOrd="0" presId="urn:microsoft.com/office/officeart/2005/8/layout/target3"/>
    <dgm:cxn modelId="{0CE2B3BA-E231-42AF-9F25-5AEECD9AB8D6}" type="presParOf" srcId="{A5FDE423-3435-437D-B02A-D09E4792A579}" destId="{608AA4D7-345C-4A97-8D38-2F5EDCD540F0}" srcOrd="13" destOrd="0" presId="urn:microsoft.com/office/officeart/2005/8/layout/target3"/>
    <dgm:cxn modelId="{984F0657-A4B9-428A-BD36-61D8B6F717A9}" type="presParOf" srcId="{A5FDE423-3435-437D-B02A-D09E4792A579}" destId="{02DC6AE1-462B-49AC-8477-97D454532AC4}" srcOrd="14" destOrd="0" presId="urn:microsoft.com/office/officeart/2005/8/layout/target3"/>
    <dgm:cxn modelId="{460A3E9D-F9F8-441C-9A06-2834FED8B842}" type="presParOf" srcId="{A5FDE423-3435-437D-B02A-D09E4792A579}" destId="{0CE2920C-4BB6-4CE2-81B6-CF960E2726E7}" srcOrd="15" destOrd="0" presId="urn:microsoft.com/office/officeart/2005/8/layout/target3"/>
    <dgm:cxn modelId="{09EFEB3F-97FE-40BC-BF19-BF83E4194136}" type="presParOf" srcId="{A5FDE423-3435-437D-B02A-D09E4792A579}" destId="{A265408B-6DE9-4F31-9F5B-B1FE0B2ED198}" srcOrd="16" destOrd="0" presId="urn:microsoft.com/office/officeart/2005/8/layout/target3"/>
    <dgm:cxn modelId="{A7E91410-4B69-419A-8CDC-7FF503E69CD3}" type="presParOf" srcId="{A5FDE423-3435-437D-B02A-D09E4792A579}" destId="{E379F72E-1170-4E23-9BAF-8D51E968D736}" srcOrd="17" destOrd="0" presId="urn:microsoft.com/office/officeart/2005/8/layout/target3"/>
    <dgm:cxn modelId="{9B4F3501-DE04-4DCB-825E-2B33EA27872E}" type="presParOf" srcId="{A5FDE423-3435-437D-B02A-D09E4792A579}" destId="{AD41249E-3D0B-4994-B4DB-FFB420AFFD63}" srcOrd="18" destOrd="0" presId="urn:microsoft.com/office/officeart/2005/8/layout/target3"/>
    <dgm:cxn modelId="{8C90EEED-8C0E-436C-923E-AA8BD3219398}" type="presParOf" srcId="{A5FDE423-3435-437D-B02A-D09E4792A579}" destId="{C6508802-5D46-4415-926B-58885B3821D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1EFFC-1D79-46C6-BB55-6C8D488EB7AA}">
      <dsp:nvSpPr>
        <dsp:cNvPr id="0" name=""/>
        <dsp:cNvSpPr/>
      </dsp:nvSpPr>
      <dsp:spPr>
        <a:xfrm>
          <a:off x="248508" y="330572"/>
          <a:ext cx="2145397" cy="2145397"/>
        </a:xfrm>
        <a:prstGeom prst="pie">
          <a:avLst>
            <a:gd name="adj1" fmla="val 16200000"/>
            <a:gd name="adj2" fmla="val 1800000"/>
          </a:avLst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cap="all" baseline="0" dirty="0" err="1">
              <a:latin typeface="Agency FB" pitchFamily="34" charset="0"/>
            </a:rPr>
            <a:t>Pengeta</a:t>
          </a:r>
          <a:endParaRPr lang="en-US" sz="1800" b="1" kern="1200" cap="all" baseline="0" dirty="0">
            <a:latin typeface="Agency FB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cap="all" baseline="0" dirty="0" err="1">
              <a:latin typeface="Agency FB" pitchFamily="34" charset="0"/>
            </a:rPr>
            <a:t>huan</a:t>
          </a:r>
          <a:endParaRPr lang="en-US" sz="1800" b="1" kern="1200" cap="all" baseline="0" dirty="0">
            <a:latin typeface="Agency FB" pitchFamily="34" charset="0"/>
          </a:endParaRPr>
        </a:p>
      </dsp:txBody>
      <dsp:txXfrm>
        <a:off x="1379184" y="785192"/>
        <a:ext cx="766213" cy="638511"/>
      </dsp:txXfrm>
    </dsp:sp>
    <dsp:sp modelId="{5E11AD6A-C338-4C0A-9498-00A98F90A690}">
      <dsp:nvSpPr>
        <dsp:cNvPr id="0" name=""/>
        <dsp:cNvSpPr/>
      </dsp:nvSpPr>
      <dsp:spPr>
        <a:xfrm>
          <a:off x="204323" y="377587"/>
          <a:ext cx="2145397" cy="2145397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all" baseline="0" dirty="0" err="1">
              <a:latin typeface="Agency FB" pitchFamily="34" charset="0"/>
            </a:rPr>
            <a:t>Keteram</a:t>
          </a:r>
          <a:r>
            <a:rPr lang="id-ID" sz="1800" b="1" kern="1200" cap="all" baseline="0" dirty="0">
              <a:latin typeface="Agency FB" pitchFamily="34" charset="0"/>
            </a:rPr>
            <a:t>  </a:t>
          </a:r>
          <a:r>
            <a:rPr lang="en-US" sz="1800" b="1" kern="1200" cap="all" baseline="0" dirty="0" err="1">
              <a:latin typeface="Agency FB" pitchFamily="34" charset="0"/>
            </a:rPr>
            <a:t>pilan</a:t>
          </a:r>
          <a:endParaRPr lang="en-US" sz="1800" b="1" kern="1200" cap="all" baseline="0" dirty="0">
            <a:latin typeface="Agency FB" pitchFamily="34" charset="0"/>
          </a:endParaRPr>
        </a:p>
      </dsp:txBody>
      <dsp:txXfrm>
        <a:off x="715132" y="1769542"/>
        <a:ext cx="1149320" cy="561889"/>
      </dsp:txXfrm>
    </dsp:sp>
    <dsp:sp modelId="{5E4566EA-1AB9-498D-AFC9-413106937D7A}">
      <dsp:nvSpPr>
        <dsp:cNvPr id="0" name=""/>
        <dsp:cNvSpPr/>
      </dsp:nvSpPr>
      <dsp:spPr>
        <a:xfrm>
          <a:off x="182322" y="315769"/>
          <a:ext cx="2145397" cy="2145397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all" baseline="0" dirty="0" err="1">
              <a:latin typeface="Agency FB" pitchFamily="34" charset="0"/>
              <a:cs typeface="Arial" pitchFamily="34" charset="0"/>
            </a:rPr>
            <a:t>Sikap</a:t>
          </a:r>
          <a:endParaRPr lang="en-US" sz="1800" b="1" kern="1200" cap="all" baseline="0" dirty="0">
            <a:latin typeface="Agency FB" pitchFamily="34" charset="0"/>
            <a:cs typeface="Arial" pitchFamily="34" charset="0"/>
          </a:endParaRPr>
        </a:p>
      </dsp:txBody>
      <dsp:txXfrm>
        <a:off x="430830" y="770389"/>
        <a:ext cx="766213" cy="638511"/>
      </dsp:txXfrm>
    </dsp:sp>
    <dsp:sp modelId="{04C9729A-9AD3-45F5-9EE2-AA1FCE953943}">
      <dsp:nvSpPr>
        <dsp:cNvPr id="0" name=""/>
        <dsp:cNvSpPr/>
      </dsp:nvSpPr>
      <dsp:spPr>
        <a:xfrm>
          <a:off x="115875" y="197762"/>
          <a:ext cx="2411018" cy="24110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2E5230-2524-4C5E-BCDB-49C92A10D6D2}">
      <dsp:nvSpPr>
        <dsp:cNvPr id="0" name=""/>
        <dsp:cNvSpPr/>
      </dsp:nvSpPr>
      <dsp:spPr>
        <a:xfrm>
          <a:off x="71513" y="244641"/>
          <a:ext cx="2411018" cy="241101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EB1F68-3A82-4541-BEA3-974DEA47FC97}">
      <dsp:nvSpPr>
        <dsp:cNvPr id="0" name=""/>
        <dsp:cNvSpPr/>
      </dsp:nvSpPr>
      <dsp:spPr>
        <a:xfrm>
          <a:off x="49334" y="182959"/>
          <a:ext cx="2411018" cy="24110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A6623-EA9C-4AB8-808B-D2F58E215A9A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6FC2-5013-442D-9BC9-EB1C26F840D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82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6843-D891-4080-842D-AC4B4C2BFCE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6843-D891-4080-842D-AC4B4C2BFCE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6843-D891-4080-842D-AC4B4C2BFC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6843-D891-4080-842D-AC4B4C2BFC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6843-D891-4080-842D-AC4B4C2BFC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6FC2-5013-442D-9BC9-EB1C26F840D0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1C54-9DC9-4DA7-B889-4967A68CEA85}" type="datetimeFigureOut">
              <a:rPr lang="id-ID" smtClean="0"/>
              <a:pPr/>
              <a:t>30/04/2017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B4EC-0CFB-4DAA-AED3-9FAA16068B5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39" y="2621185"/>
            <a:ext cx="9153939" cy="20463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id-ID" sz="3600" b="1" dirty="0">
                <a:latin typeface="Berlin Sans FB" pitchFamily="34" charset="0"/>
              </a:rPr>
              <a:t>PENILAIAN HASIL BELAJAR</a:t>
            </a:r>
            <a:r>
              <a:rPr lang="en-US" sz="3600" b="1" dirty="0">
                <a:latin typeface="Berlin Sans FB" pitchFamily="34" charset="0"/>
              </a:rPr>
              <a:t/>
            </a:r>
            <a:br>
              <a:rPr lang="en-US" sz="3600" b="1" dirty="0">
                <a:latin typeface="Berlin Sans FB" pitchFamily="34" charset="0"/>
              </a:rPr>
            </a:br>
            <a:r>
              <a:rPr lang="id-ID" sz="3600" b="1" dirty="0">
                <a:latin typeface="Berlin Sans FB" pitchFamily="34" charset="0"/>
              </a:rPr>
              <a:t>DAN       </a:t>
            </a:r>
            <a:r>
              <a:rPr lang="id-ID" sz="3200" b="1" dirty="0">
                <a:latin typeface="Berlin Sans FB" pitchFamily="34" charset="0"/>
              </a:rPr>
              <a:t>- RAPOR</a:t>
            </a:r>
            <a:br>
              <a:rPr lang="id-ID" sz="3200" b="1" dirty="0">
                <a:latin typeface="Berlin Sans FB" pitchFamily="34" charset="0"/>
              </a:rPr>
            </a:br>
            <a:r>
              <a:rPr lang="id-ID" sz="3200" b="1" dirty="0">
                <a:latin typeface="Berlin Sans FB" pitchFamily="34" charset="0"/>
              </a:rPr>
              <a:t/>
            </a:r>
            <a:br>
              <a:rPr lang="id-ID" sz="3200" b="1" dirty="0">
                <a:latin typeface="Berlin Sans FB" pitchFamily="34" charset="0"/>
              </a:rPr>
            </a:br>
            <a:endParaRPr lang="en-US" sz="2800" b="1" dirty="0">
              <a:solidFill>
                <a:srgbClr val="0033CC"/>
              </a:solidFill>
              <a:latin typeface="Berlin Sans FB" pitchFamily="34" charset="0"/>
            </a:endParaRPr>
          </a:p>
        </p:txBody>
      </p:sp>
      <p:pic>
        <p:nvPicPr>
          <p:cNvPr id="7" name="Picture 6" descr="logo kemdikna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33" y="344730"/>
            <a:ext cx="1805066" cy="185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99090" y="5396591"/>
            <a:ext cx="78985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id-ID" sz="2400" dirty="0">
                <a:solidFill>
                  <a:prstClr val="black"/>
                </a:solidFill>
                <a:latin typeface="Berlin Sans FB" pitchFamily="34" charset="0"/>
              </a:rPr>
              <a:t>Kementerian Pendidikan dan Kebudayaan</a:t>
            </a:r>
          </a:p>
          <a:p>
            <a:pPr algn="ctr"/>
            <a:r>
              <a:rPr lang="id-ID" sz="2400" dirty="0">
                <a:solidFill>
                  <a:prstClr val="black"/>
                </a:solidFill>
                <a:latin typeface="Berlin Sans FB" pitchFamily="34" charset="0"/>
              </a:rPr>
              <a:t>Direktorat Jenderal Pendidikan Dasar dan Menengah</a:t>
            </a:r>
          </a:p>
          <a:p>
            <a:pPr algn="ctr"/>
            <a:r>
              <a:rPr lang="id-ID" sz="2400" dirty="0">
                <a:solidFill>
                  <a:prstClr val="black"/>
                </a:solidFill>
                <a:latin typeface="Berlin Sans FB" pitchFamily="34" charset="0"/>
              </a:rPr>
              <a:t>Direktorat Pembinaan Sekolah Menengah Atas</a:t>
            </a:r>
          </a:p>
        </p:txBody>
      </p:sp>
      <p:sp>
        <p:nvSpPr>
          <p:cNvPr id="5" name="Rectangle 4"/>
          <p:cNvSpPr/>
          <p:nvPr/>
        </p:nvSpPr>
        <p:spPr>
          <a:xfrm rot="20703326">
            <a:off x="4042750" y="2956274"/>
            <a:ext cx="60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e</a:t>
            </a:r>
            <a:endParaRPr lang="id-ID" sz="54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968" y="3758906"/>
            <a:ext cx="3290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itchFamily="34" charset="0"/>
              </a:rPr>
              <a:t>KURIKULUM 2013</a:t>
            </a:r>
            <a:endParaRPr lang="en-US" sz="36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65103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585545"/>
            <a:ext cx="9144000" cy="1954924"/>
            <a:chOff x="0" y="2585545"/>
            <a:chExt cx="9144000" cy="1954924"/>
          </a:xfrm>
        </p:grpSpPr>
        <p:sp>
          <p:nvSpPr>
            <p:cNvPr id="5" name="Rectangle 4"/>
            <p:cNvSpPr/>
            <p:nvPr/>
          </p:nvSpPr>
          <p:spPr>
            <a:xfrm>
              <a:off x="0" y="2585545"/>
              <a:ext cx="9144000" cy="19549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5400" dirty="0">
                  <a:latin typeface="Berlin Sans FB" pitchFamily="34" charset="0"/>
                </a:rPr>
                <a:t>-RAPOR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20703326">
              <a:off x="2559260" y="2706102"/>
              <a:ext cx="77777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d-ID" sz="9600" cap="none" spc="0" dirty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erlin Sans FB" pitchFamily="34" charset="0"/>
                </a:rPr>
                <a:t>e</a:t>
              </a:r>
              <a:endParaRPr lang="id-ID" sz="9600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09850" y="3143250"/>
              <a:ext cx="723900" cy="8763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7" y="819804"/>
            <a:ext cx="8592207" cy="5785948"/>
          </a:xfrm>
        </p:spPr>
        <p:txBody>
          <a:bodyPr>
            <a:noAutofit/>
          </a:bodyPr>
          <a:lstStyle/>
          <a:p>
            <a:r>
              <a:rPr lang="id-ID" sz="2550" dirty="0">
                <a:latin typeface="Berlin Sans FB" pitchFamily="34" charset="0"/>
              </a:rPr>
              <a:t>Ketersediaan data pendidikan yang akurat adalah kondisi yang ingin dicapai oleh Kemdikbud</a:t>
            </a:r>
          </a:p>
          <a:p>
            <a:r>
              <a:rPr lang="id-ID" sz="2550" dirty="0">
                <a:latin typeface="Berlin Sans FB" pitchFamily="34" charset="0"/>
              </a:rPr>
              <a:t>banyaknya sistem penjaringan data yang mengklaim sebagai sumber data yang paling akurat di Kementerian Pendidikan dan Kebudayaan</a:t>
            </a:r>
          </a:p>
          <a:p>
            <a:r>
              <a:rPr lang="id-ID" sz="2550" dirty="0">
                <a:latin typeface="Berlin Sans FB" pitchFamily="34" charset="0"/>
              </a:rPr>
              <a:t>tidak pernah lengkapnya data persekolahan yang dimiliki oleh Kemdikbud</a:t>
            </a:r>
          </a:p>
          <a:p>
            <a:r>
              <a:rPr lang="id-ID" sz="2550" dirty="0">
                <a:latin typeface="Berlin Sans FB" pitchFamily="34" charset="0"/>
              </a:rPr>
              <a:t>ata yang tidak lengkap mengakibatkan penggunaan data proyeksi. Jika terjadi salah “proyeksi”, maka data yangdigunakan menjadi kurang akurat</a:t>
            </a:r>
          </a:p>
          <a:p>
            <a:r>
              <a:rPr lang="id-ID" sz="2550" dirty="0">
                <a:latin typeface="Berlin Sans FB" pitchFamily="34" charset="0"/>
              </a:rPr>
              <a:t>untuk menyatukan sumber data dan upaya untuk sebisa mungkin melengkapi data persekolahan di seluruh wilayah NKRI dicoba dilakukan oleh aplikasi yang diberi nama </a:t>
            </a:r>
            <a:r>
              <a:rPr lang="id-ID" sz="2550" b="1" dirty="0">
                <a:latin typeface="Berlin Sans FB" pitchFamily="34" charset="0"/>
              </a:rPr>
              <a:t>Dapodik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latin typeface="Berlin Sans FB" pitchFamily="34" charset="0"/>
              </a:rPr>
              <a:t>PENGANTAR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896658"/>
            <a:ext cx="8441778" cy="5677563"/>
          </a:xfrm>
        </p:spPr>
        <p:txBody>
          <a:bodyPr>
            <a:noAutofit/>
          </a:bodyPr>
          <a:lstStyle/>
          <a:p>
            <a:r>
              <a:rPr lang="id-ID" sz="3100" dirty="0">
                <a:latin typeface="Berlin Sans FB" pitchFamily="34" charset="0"/>
              </a:rPr>
              <a:t>Beragamnya model Rapor yang diterbitkan oleh sekolah</a:t>
            </a:r>
          </a:p>
          <a:p>
            <a:r>
              <a:rPr lang="id-ID" sz="3100" dirty="0">
                <a:latin typeface="Berlin Sans FB" pitchFamily="34" charset="0"/>
              </a:rPr>
              <a:t>Beragamnya aplikasi Rapor</a:t>
            </a:r>
          </a:p>
          <a:p>
            <a:r>
              <a:rPr lang="id-ID" sz="3100" dirty="0">
                <a:latin typeface="Berlin Sans FB" pitchFamily="34" charset="0"/>
              </a:rPr>
              <a:t>Nilai Rapor adalah dokumen yang seharusnya terjaga namun dapat dirubah sewaktu-waktu</a:t>
            </a:r>
          </a:p>
          <a:p>
            <a:r>
              <a:rPr lang="id-ID" sz="3100" dirty="0">
                <a:latin typeface="Berlin Sans FB" pitchFamily="34" charset="0"/>
              </a:rPr>
              <a:t>Laporan hasil belajar adalah potret kompetensi peserta didik yang dilaporkan secara utuh</a:t>
            </a:r>
          </a:p>
          <a:p>
            <a:r>
              <a:rPr lang="id-ID" sz="3100" dirty="0">
                <a:latin typeface="Berlin Sans FB" pitchFamily="34" charset="0"/>
              </a:rPr>
              <a:t>Pentingnya </a:t>
            </a:r>
            <a:r>
              <a:rPr lang="id-ID" sz="3100" b="1" dirty="0">
                <a:latin typeface="Berlin Sans FB" pitchFamily="34" charset="0"/>
              </a:rPr>
              <a:t>e-Rapor</a:t>
            </a:r>
            <a:r>
              <a:rPr lang="id-ID" sz="3100" dirty="0">
                <a:latin typeface="Berlin Sans FB" pitchFamily="34" charset="0"/>
              </a:rPr>
              <a:t> untuk memfasilitasi pendidik dalam  laporannya agar lebh mudah, akurat, efektif dan komunikatif</a:t>
            </a:r>
          </a:p>
          <a:p>
            <a:endParaRPr lang="id-ID" sz="3100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latin typeface="Berlin Sans FB" pitchFamily="34" charset="0"/>
              </a:rPr>
              <a:t>PENGANTAR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417"/>
          </a:xfrm>
        </p:spPr>
        <p:txBody>
          <a:bodyPr/>
          <a:lstStyle/>
          <a:p>
            <a:r>
              <a:rPr lang="en-US" dirty="0" err="1">
                <a:latin typeface="Berlin Sans FB" pitchFamily="34" charset="0"/>
              </a:rPr>
              <a:t>Tampilan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awal</a:t>
            </a:r>
            <a:r>
              <a:rPr lang="en-US" dirty="0">
                <a:latin typeface="Berlin Sans FB" pitchFamily="34" charset="0"/>
              </a:rPr>
              <a:t> e-</a:t>
            </a:r>
            <a:r>
              <a:rPr lang="en-US" dirty="0" err="1">
                <a:latin typeface="Berlin Sans FB" pitchFamily="34" charset="0"/>
              </a:rPr>
              <a:t>Rapor</a:t>
            </a:r>
            <a:r>
              <a:rPr lang="en-US" dirty="0">
                <a:latin typeface="Berlin Sans FB" pitchFamily="34" charset="0"/>
              </a:rPr>
              <a:t> 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8" y="1387366"/>
            <a:ext cx="8230908" cy="5076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Berlin Sans FB" pitchFamily="34" charset="0"/>
              </a:rPr>
              <a:t>Pengaturan</a:t>
            </a:r>
            <a:r>
              <a:rPr lang="en-US" b="1" dirty="0">
                <a:solidFill>
                  <a:srgbClr val="0000CC"/>
                </a:solidFill>
                <a:latin typeface="Berlin Sans FB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Berlin Sans FB" pitchFamily="34" charset="0"/>
              </a:rPr>
              <a:t>Hak</a:t>
            </a:r>
            <a:r>
              <a:rPr lang="en-US" b="1" dirty="0">
                <a:solidFill>
                  <a:srgbClr val="0000CC"/>
                </a:solidFill>
                <a:latin typeface="Berlin Sans FB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Berlin Sans FB" pitchFamily="34" charset="0"/>
              </a:rPr>
              <a:t>Akses</a:t>
            </a:r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/>
            </a:r>
            <a:br>
              <a:rPr lang="id-ID" b="1" dirty="0">
                <a:solidFill>
                  <a:srgbClr val="0000CC"/>
                </a:solidFill>
                <a:latin typeface="Berlin Sans FB" pitchFamily="34" charset="0"/>
              </a:rPr>
            </a:br>
            <a:r>
              <a:rPr lang="id-ID" b="1" dirty="0">
                <a:solidFill>
                  <a:srgbClr val="C00000"/>
                </a:solidFill>
                <a:latin typeface="Blackoak Std" pitchFamily="82" charset="0"/>
              </a:rPr>
              <a:t>e</a:t>
            </a:r>
            <a:r>
              <a:rPr lang="id-ID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-RAPOR SMA</a:t>
            </a:r>
            <a:endParaRPr lang="id-ID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id-ID" sz="2400" b="1" dirty="0">
              <a:latin typeface="Berlin Sans FB" pitchFamily="34" charset="0"/>
            </a:endParaRPr>
          </a:p>
          <a:p>
            <a:pPr marL="514350" lvl="0" indent="-514350">
              <a:buNone/>
            </a:pPr>
            <a:endParaRPr lang="id-ID" sz="2800" dirty="0">
              <a:latin typeface="Berlin Sans FB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19150" y="2159000"/>
          <a:ext cx="7581900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99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99"/>
                </a:solidFill>
                <a:latin typeface="Berlin Sans FB" pitchFamily="34" charset="0"/>
              </a:rPr>
              <a:t>Wewenang</a:t>
            </a:r>
            <a:r>
              <a:rPr lang="en-US" dirty="0">
                <a:solidFill>
                  <a:srgbClr val="000099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Berlin Sans FB" pitchFamily="34" charset="0"/>
              </a:rPr>
              <a:t>Hak</a:t>
            </a:r>
            <a:r>
              <a:rPr lang="en-US" dirty="0">
                <a:solidFill>
                  <a:srgbClr val="000099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Berlin Sans FB" pitchFamily="34" charset="0"/>
              </a:rPr>
              <a:t>Akses</a:t>
            </a:r>
            <a:endParaRPr lang="id-ID" dirty="0">
              <a:solidFill>
                <a:srgbClr val="000099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6" y="1079922"/>
            <a:ext cx="8229600" cy="5119577"/>
          </a:xfrm>
        </p:spPr>
        <p:txBody>
          <a:bodyPr>
            <a:noAutofit/>
          </a:bodyPr>
          <a:lstStyle/>
          <a:p>
            <a:pPr marL="268288" indent="-268288"/>
            <a:r>
              <a:rPr lang="en-US" sz="1700" b="1" dirty="0">
                <a:latin typeface="Berlin Sans FB" pitchFamily="34" charset="0"/>
              </a:rPr>
              <a:t>Administrator </a:t>
            </a:r>
            <a:r>
              <a:rPr lang="en-US" sz="1700" dirty="0" err="1">
                <a:latin typeface="Berlin Sans FB" pitchFamily="34" charset="0"/>
              </a:rPr>
              <a:t>adalah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seseorang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ditunjuk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oleh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satuan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pendidikan</a:t>
            </a:r>
            <a:r>
              <a:rPr lang="id-ID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untuk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mengolah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semua</a:t>
            </a:r>
            <a:r>
              <a:rPr lang="en-US" sz="1700" dirty="0">
                <a:latin typeface="Berlin Sans FB" pitchFamily="34" charset="0"/>
              </a:rPr>
              <a:t> data </a:t>
            </a:r>
            <a:r>
              <a:rPr lang="en-US" sz="1700" dirty="0" err="1">
                <a:latin typeface="Berlin Sans FB" pitchFamily="34" charset="0"/>
              </a:rPr>
              <a:t>pendukung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aplikasi</a:t>
            </a:r>
            <a:r>
              <a:rPr lang="en-US" sz="1700" dirty="0">
                <a:latin typeface="Berlin Sans FB" pitchFamily="34" charset="0"/>
              </a:rPr>
              <a:t> e-</a:t>
            </a:r>
            <a:r>
              <a:rPr lang="en-US" sz="1700" dirty="0" err="1">
                <a:latin typeface="Berlin Sans FB" pitchFamily="34" charset="0"/>
              </a:rPr>
              <a:t>Rapor</a:t>
            </a:r>
            <a:r>
              <a:rPr lang="en-US" sz="1700" dirty="0">
                <a:latin typeface="Berlin Sans FB" pitchFamily="34" charset="0"/>
              </a:rPr>
              <a:t>, </a:t>
            </a:r>
            <a:r>
              <a:rPr lang="en-US" sz="1700" dirty="0" err="1">
                <a:latin typeface="Berlin Sans FB" pitchFamily="34" charset="0"/>
              </a:rPr>
              <a:t>antara</a:t>
            </a:r>
            <a:r>
              <a:rPr lang="en-US" sz="1700" dirty="0">
                <a:latin typeface="Berlin Sans FB" pitchFamily="34" charset="0"/>
              </a:rPr>
              <a:t> lain: data </a:t>
            </a:r>
            <a:r>
              <a:rPr lang="en-US" sz="1700" dirty="0" err="1">
                <a:latin typeface="Berlin Sans FB" pitchFamily="34" charset="0"/>
              </a:rPr>
              <a:t>peserta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didik</a:t>
            </a:r>
            <a:r>
              <a:rPr lang="en-US" sz="1700" dirty="0">
                <a:latin typeface="Berlin Sans FB" pitchFamily="34" charset="0"/>
              </a:rPr>
              <a:t>, data guru, data </a:t>
            </a:r>
            <a:r>
              <a:rPr lang="en-US" sz="1700" dirty="0" err="1">
                <a:latin typeface="Berlin Sans FB" pitchFamily="34" charset="0"/>
              </a:rPr>
              <a:t>wali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, data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,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data </a:t>
            </a:r>
            <a:r>
              <a:rPr lang="en-US" sz="1700" dirty="0" err="1">
                <a:latin typeface="Berlin Sans FB" pitchFamily="34" charset="0"/>
              </a:rPr>
              <a:t>pembelajaran</a:t>
            </a:r>
            <a:r>
              <a:rPr lang="en-US" sz="1700" dirty="0">
                <a:latin typeface="Berlin Sans FB" pitchFamily="34" charset="0"/>
              </a:rPr>
              <a:t>. Administrator </a:t>
            </a:r>
            <a:r>
              <a:rPr lang="en-US" sz="1700" dirty="0" err="1">
                <a:latin typeface="Berlin Sans FB" pitchFamily="34" charset="0"/>
              </a:rPr>
              <a:t>boleh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lebih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dari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satu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orang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sesuai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dengan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kebutuhan</a:t>
            </a:r>
            <a:r>
              <a:rPr lang="en-US" sz="1700" dirty="0">
                <a:latin typeface="Berlin Sans FB" pitchFamily="34" charset="0"/>
              </a:rPr>
              <a:t>.</a:t>
            </a:r>
            <a:endParaRPr lang="id-ID" sz="1700" dirty="0">
              <a:latin typeface="Berlin Sans FB" pitchFamily="34" charset="0"/>
            </a:endParaRPr>
          </a:p>
          <a:p>
            <a:pPr marL="268288" indent="-268288"/>
            <a:endParaRPr lang="id-ID" sz="1700" dirty="0">
              <a:latin typeface="Berlin Sans FB" pitchFamily="34" charset="0"/>
            </a:endParaRPr>
          </a:p>
          <a:p>
            <a:pPr marL="268288" indent="-268288"/>
            <a:r>
              <a:rPr lang="en-US" sz="1700" b="1" dirty="0">
                <a:latin typeface="Berlin Sans FB" pitchFamily="34" charset="0"/>
              </a:rPr>
              <a:t>Guru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adalah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pendidik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satuan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pendidikan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mempunyai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wewenang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dalam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penilaian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kepada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peserta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didik</a:t>
            </a:r>
            <a:r>
              <a:rPr lang="en-US" sz="1700" dirty="0">
                <a:latin typeface="Berlin Sans FB" pitchFamily="34" charset="0"/>
              </a:rPr>
              <a:t>, </a:t>
            </a:r>
            <a:r>
              <a:rPr lang="en-US" sz="1700" dirty="0" err="1">
                <a:latin typeface="Berlin Sans FB" pitchFamily="34" charset="0"/>
              </a:rPr>
              <a:t>mulai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merancang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menilai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peserta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didik</a:t>
            </a:r>
            <a:r>
              <a:rPr lang="en-US" sz="1700" dirty="0">
                <a:latin typeface="Berlin Sans FB" pitchFamily="34" charset="0"/>
              </a:rPr>
              <a:t>. </a:t>
            </a:r>
            <a:r>
              <a:rPr lang="en-US" sz="1700" dirty="0" err="1">
                <a:latin typeface="Berlin Sans FB" pitchFamily="34" charset="0"/>
              </a:rPr>
              <a:t>Penilaian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dilakukan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mencakup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sikap</a:t>
            </a:r>
            <a:r>
              <a:rPr lang="en-US" sz="1700" dirty="0">
                <a:latin typeface="Berlin Sans FB" pitchFamily="34" charset="0"/>
              </a:rPr>
              <a:t> spiritual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sosial</a:t>
            </a:r>
            <a:r>
              <a:rPr lang="en-US" sz="1700" dirty="0">
                <a:latin typeface="Berlin Sans FB" pitchFamily="34" charset="0"/>
              </a:rPr>
              <a:t>, </a:t>
            </a:r>
            <a:r>
              <a:rPr lang="en-US" sz="1700" dirty="0" err="1">
                <a:latin typeface="Berlin Sans FB" pitchFamily="34" charset="0"/>
              </a:rPr>
              <a:t>pengetahuan</a:t>
            </a:r>
            <a:r>
              <a:rPr lang="en-US" sz="1700" dirty="0">
                <a:latin typeface="Berlin Sans FB" pitchFamily="34" charset="0"/>
              </a:rPr>
              <a:t>,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keterampilan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sesuai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dengan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prinsip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penilaian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Kurikulum</a:t>
            </a:r>
            <a:r>
              <a:rPr lang="en-US" sz="1700" dirty="0">
                <a:latin typeface="Berlin Sans FB" pitchFamily="34" charset="0"/>
              </a:rPr>
              <a:t> 2013.</a:t>
            </a:r>
            <a:r>
              <a:rPr lang="id-ID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Hak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akses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e-</a:t>
            </a:r>
            <a:r>
              <a:rPr lang="en-US" sz="1700" dirty="0" err="1">
                <a:latin typeface="Berlin Sans FB" pitchFamily="34" charset="0"/>
              </a:rPr>
              <a:t>Rapor</a:t>
            </a:r>
            <a:r>
              <a:rPr lang="en-US" sz="1700" dirty="0">
                <a:latin typeface="Berlin Sans FB" pitchFamily="34" charset="0"/>
              </a:rPr>
              <a:t>, guru </a:t>
            </a:r>
            <a:r>
              <a:rPr lang="en-US" sz="1700" dirty="0" err="1">
                <a:latin typeface="Berlin Sans FB" pitchFamily="34" charset="0"/>
              </a:rPr>
              <a:t>hanya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dapat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mengakses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melakukan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penilaian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mata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pelajaran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diampu</a:t>
            </a:r>
            <a:r>
              <a:rPr lang="en-US" sz="1700" dirty="0">
                <a:latin typeface="Berlin Sans FB" pitchFamily="34" charset="0"/>
              </a:rPr>
              <a:t>.</a:t>
            </a:r>
            <a:endParaRPr lang="id-ID" sz="1700" dirty="0">
              <a:latin typeface="Berlin Sans FB" pitchFamily="34" charset="0"/>
            </a:endParaRPr>
          </a:p>
          <a:p>
            <a:pPr marL="268288" indent="-268288"/>
            <a:endParaRPr lang="id-ID" sz="1700" dirty="0">
              <a:latin typeface="Berlin Sans FB" pitchFamily="34" charset="0"/>
            </a:endParaRPr>
          </a:p>
          <a:p>
            <a:pPr marL="268288" indent="-268288"/>
            <a:r>
              <a:rPr lang="en-US" sz="1700" b="1" dirty="0" err="1">
                <a:latin typeface="Berlin Sans FB" pitchFamily="34" charset="0"/>
              </a:rPr>
              <a:t>Wali</a:t>
            </a:r>
            <a:r>
              <a:rPr lang="en-US" sz="1700" b="1" dirty="0">
                <a:latin typeface="Berlin Sans FB" pitchFamily="34" charset="0"/>
              </a:rPr>
              <a:t> </a:t>
            </a:r>
            <a:r>
              <a:rPr lang="en-US" sz="1700" b="1" dirty="0" err="1">
                <a:latin typeface="Berlin Sans FB" pitchFamily="34" charset="0"/>
              </a:rPr>
              <a:t>Kelas</a:t>
            </a:r>
            <a:r>
              <a:rPr lang="en-US" sz="1700" b="1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adalah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pendidik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ditunjuk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untuk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menjadi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wali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diampu.Hak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akses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wali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e-</a:t>
            </a:r>
            <a:r>
              <a:rPr lang="en-US" sz="1700" dirty="0" err="1">
                <a:latin typeface="Berlin Sans FB" pitchFamily="34" charset="0"/>
              </a:rPr>
              <a:t>Rapor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adalah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melakukan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pengisian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daftar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hadir</a:t>
            </a:r>
            <a:r>
              <a:rPr lang="en-US" sz="1700" dirty="0">
                <a:latin typeface="Berlin Sans FB" pitchFamily="34" charset="0"/>
              </a:rPr>
              <a:t>, </a:t>
            </a:r>
            <a:r>
              <a:rPr lang="en-US" sz="1700" dirty="0" err="1">
                <a:latin typeface="Berlin Sans FB" pitchFamily="34" charset="0"/>
              </a:rPr>
              <a:t>deskripsi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antar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matapelajaran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mencetak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rapor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sesuai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dengan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kelas</a:t>
            </a:r>
            <a:r>
              <a:rPr lang="en-US" sz="1700" dirty="0">
                <a:latin typeface="Berlin Sans FB" pitchFamily="34" charset="0"/>
              </a:rPr>
              <a:t> yang </a:t>
            </a:r>
            <a:r>
              <a:rPr lang="en-US" sz="1700" dirty="0" err="1">
                <a:latin typeface="Berlin Sans FB" pitchFamily="34" charset="0"/>
              </a:rPr>
              <a:t>diampu</a:t>
            </a:r>
            <a:r>
              <a:rPr lang="en-US" sz="1700" dirty="0">
                <a:latin typeface="Berlin Sans FB" pitchFamily="34" charset="0"/>
              </a:rPr>
              <a:t>.</a:t>
            </a:r>
            <a:endParaRPr lang="id-ID" sz="1700" dirty="0">
              <a:latin typeface="Berlin Sans FB" pitchFamily="34" charset="0"/>
            </a:endParaRPr>
          </a:p>
          <a:p>
            <a:pPr marL="268288" indent="-268288"/>
            <a:endParaRPr lang="id-ID" sz="1700" dirty="0">
              <a:latin typeface="Berlin Sans FB" pitchFamily="34" charset="0"/>
            </a:endParaRPr>
          </a:p>
          <a:p>
            <a:pPr marL="268288" lvl="0" indent="-268288"/>
            <a:r>
              <a:rPr lang="en-US" sz="1700" b="1" dirty="0" err="1">
                <a:latin typeface="Berlin Sans FB" pitchFamily="34" charset="0"/>
              </a:rPr>
              <a:t>Peserta</a:t>
            </a:r>
            <a:r>
              <a:rPr lang="en-US" sz="1700" b="1" dirty="0">
                <a:latin typeface="Berlin Sans FB" pitchFamily="34" charset="0"/>
              </a:rPr>
              <a:t> </a:t>
            </a:r>
            <a:r>
              <a:rPr lang="en-US" sz="1700" b="1" dirty="0" err="1">
                <a:latin typeface="Berlin Sans FB" pitchFamily="34" charset="0"/>
              </a:rPr>
              <a:t>didik</a:t>
            </a:r>
            <a:r>
              <a:rPr lang="id-ID" sz="1700" dirty="0">
                <a:latin typeface="Berlin Sans FB" pitchFamily="34" charset="0"/>
              </a:rPr>
              <a:t>: </a:t>
            </a:r>
            <a:r>
              <a:rPr lang="en-US" sz="1700" dirty="0" err="1">
                <a:latin typeface="Berlin Sans FB" pitchFamily="34" charset="0"/>
              </a:rPr>
              <a:t>Hak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akses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peserta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didik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meliputi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melihat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nilai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akhir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semester,melihat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pengolahan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nilai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dan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melihat</a:t>
            </a:r>
            <a:r>
              <a:rPr lang="en-US" sz="1700" dirty="0">
                <a:latin typeface="Berlin Sans FB" pitchFamily="34" charset="0"/>
              </a:rPr>
              <a:t> progress </a:t>
            </a:r>
            <a:r>
              <a:rPr lang="en-US" sz="1700" dirty="0" err="1">
                <a:latin typeface="Berlin Sans FB" pitchFamily="34" charset="0"/>
              </a:rPr>
              <a:t>nilai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pada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setiap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akhir</a:t>
            </a:r>
            <a:r>
              <a:rPr lang="en-US" sz="1700" dirty="0">
                <a:latin typeface="Berlin Sans FB" pitchFamily="34" charset="0"/>
              </a:rPr>
              <a:t> semester </a:t>
            </a:r>
            <a:r>
              <a:rPr lang="en-US" sz="1700" dirty="0" err="1">
                <a:latin typeface="Berlin Sans FB" pitchFamily="34" charset="0"/>
              </a:rPr>
              <a:t>untuk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setiap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mata</a:t>
            </a:r>
            <a:r>
              <a:rPr lang="en-US" sz="1700" dirty="0">
                <a:latin typeface="Berlin Sans FB" pitchFamily="34" charset="0"/>
              </a:rPr>
              <a:t> </a:t>
            </a:r>
            <a:r>
              <a:rPr lang="en-US" sz="1700" dirty="0" err="1">
                <a:latin typeface="Berlin Sans FB" pitchFamily="34" charset="0"/>
              </a:rPr>
              <a:t>pelajaran</a:t>
            </a:r>
            <a:r>
              <a:rPr lang="en-US" sz="1700" dirty="0">
                <a:latin typeface="Berlin Sans FB" pitchFamily="34" charset="0"/>
              </a:rPr>
              <a:t> . </a:t>
            </a:r>
            <a:endParaRPr lang="id-ID" sz="1700" dirty="0">
              <a:latin typeface="Berlin Sans FB" pitchFamily="34" charset="0"/>
            </a:endParaRPr>
          </a:p>
          <a:p>
            <a:pPr marL="268288" indent="-268288"/>
            <a:endParaRPr lang="id-ID" sz="17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996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000099"/>
                </a:solidFill>
                <a:latin typeface="Berlin Sans FB" pitchFamily="34" charset="0"/>
              </a:rPr>
              <a:t>Tugas Administrator Jaringan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2" y="1738424"/>
            <a:ext cx="8481850" cy="4236708"/>
          </a:xfrm>
        </p:spPr>
        <p:txBody>
          <a:bodyPr>
            <a:noAutofit/>
          </a:bodyPr>
          <a:lstStyle/>
          <a:p>
            <a:pPr marL="441325" indent="-441325">
              <a:buFont typeface="+mj-lt"/>
              <a:buAutoNum type="arabicPeriod"/>
            </a:pPr>
            <a:r>
              <a:rPr lang="id-ID" sz="2800" dirty="0">
                <a:latin typeface="Berlin Sans FB" pitchFamily="34" charset="0"/>
              </a:rPr>
              <a:t>Menginstall dan Mengkonfigurasi Server</a:t>
            </a:r>
          </a:p>
          <a:p>
            <a:pPr marL="441325" indent="-441325">
              <a:buFont typeface="+mj-lt"/>
              <a:buAutoNum type="arabicPeriod"/>
            </a:pPr>
            <a:r>
              <a:rPr lang="id-ID" sz="2800" dirty="0">
                <a:latin typeface="Berlin Sans FB" pitchFamily="34" charset="0"/>
              </a:rPr>
              <a:t>Menginstall dan Mengkonfigurasi Aplication Software</a:t>
            </a:r>
          </a:p>
          <a:p>
            <a:pPr marL="441325" indent="-441325">
              <a:buFont typeface="+mj-lt"/>
              <a:buAutoNum type="arabicPeriod"/>
            </a:pPr>
            <a:r>
              <a:rPr lang="id-ID" sz="2800" dirty="0">
                <a:latin typeface="Berlin Sans FB" pitchFamily="34" charset="0"/>
              </a:rPr>
              <a:t>Membuat dan Mengelola User</a:t>
            </a:r>
          </a:p>
          <a:p>
            <a:pPr marL="441325" indent="-441325">
              <a:buFont typeface="+mj-lt"/>
              <a:buAutoNum type="arabicPeriod"/>
            </a:pPr>
            <a:r>
              <a:rPr lang="id-ID" sz="2800" dirty="0">
                <a:latin typeface="Berlin Sans FB" pitchFamily="34" charset="0"/>
              </a:rPr>
              <a:t>Back Up dan Restore File</a:t>
            </a:r>
          </a:p>
          <a:p>
            <a:pPr marL="441325" indent="-441325">
              <a:buFont typeface="+mj-lt"/>
              <a:buAutoNum type="arabicPeriod"/>
            </a:pPr>
            <a:r>
              <a:rPr lang="id-ID" sz="2800" dirty="0">
                <a:latin typeface="Berlin Sans FB" pitchFamily="34" charset="0"/>
              </a:rPr>
              <a:t>Mengkonfigurasi Keamanan Sistem</a:t>
            </a:r>
          </a:p>
          <a:p>
            <a:pPr marL="441325" indent="-441325">
              <a:buFont typeface="+mj-lt"/>
              <a:buAutoNum type="arabicPeriod"/>
            </a:pPr>
            <a:r>
              <a:rPr lang="id-ID" sz="2800" dirty="0">
                <a:latin typeface="Berlin Sans FB" pitchFamily="34" charset="0"/>
              </a:rPr>
              <a:t>Menggunakan Tool untuk Memonitor Keamanan Jaringan</a:t>
            </a:r>
            <a:br>
              <a:rPr lang="id-ID" sz="2800" dirty="0">
                <a:latin typeface="Berlin Sans FB" pitchFamily="34" charset="0"/>
              </a:rPr>
            </a:br>
            <a:endParaRPr lang="id-ID" sz="2800" dirty="0"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996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000099"/>
                </a:solidFill>
                <a:latin typeface="Berlin Sans FB" pitchFamily="34" charset="0"/>
              </a:rPr>
              <a:t>Tugas Administrator Jaringan</a:t>
            </a:r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 t="6374"/>
          <a:stretch>
            <a:fillRect/>
          </a:stretch>
        </p:blipFill>
        <p:spPr bwMode="auto">
          <a:xfrm>
            <a:off x="435522" y="1891862"/>
            <a:ext cx="8440464" cy="44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6"/>
            <a:ext cx="9144000" cy="8696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0000CC"/>
                </a:solidFill>
                <a:latin typeface="Berlin Sans FB" pitchFamily="34" charset="0"/>
              </a:rPr>
              <a:t>  1. AKSES ADMINISTRATOR</a:t>
            </a:r>
          </a:p>
        </p:txBody>
      </p:sp>
      <p:sp>
        <p:nvSpPr>
          <p:cNvPr id="270337" name="Rectangle 1"/>
          <p:cNvSpPr>
            <a:spLocks noChangeArrowheads="1"/>
          </p:cNvSpPr>
          <p:nvPr/>
        </p:nvSpPr>
        <p:spPr bwMode="auto">
          <a:xfrm>
            <a:off x="-47309" y="1055957"/>
            <a:ext cx="4682358" cy="28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 </a:t>
            </a:r>
            <a:r>
              <a:rPr kumimoji="0" lang="id-ID" sz="24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ADMINISTRATOR</a:t>
            </a:r>
            <a:endParaRPr kumimoji="0" lang="en-US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Impor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Ekspor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User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Referensi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Nilai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Rapor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Kirim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kumimoji="0" lang="id-ID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42277" y="1672386"/>
            <a:ext cx="4162096" cy="2142854"/>
            <a:chOff x="3767959" y="2176898"/>
            <a:chExt cx="4162096" cy="2142854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3767959" y="2333297"/>
              <a:ext cx="1450427" cy="993227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/>
            <a:srcRect l="19761" t="9325" r="61083" b="73100"/>
            <a:stretch/>
          </p:blipFill>
          <p:spPr bwMode="auto">
            <a:xfrm>
              <a:off x="5132825" y="2176898"/>
              <a:ext cx="2797230" cy="21428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711656" y="2601295"/>
            <a:ext cx="6164330" cy="3752192"/>
            <a:chOff x="3137338" y="3105807"/>
            <a:chExt cx="5612524" cy="3752192"/>
          </a:xfrm>
        </p:grpSpPr>
        <p:pic>
          <p:nvPicPr>
            <p:cNvPr id="9" name="Picture 8"/>
            <p:cNvPicPr/>
            <p:nvPr/>
          </p:nvPicPr>
          <p:blipFill rotWithShape="1">
            <a:blip r:embed="rId3" cstate="print"/>
            <a:srcRect l="39925" t="9685" r="40516" b="43686"/>
            <a:stretch/>
          </p:blipFill>
          <p:spPr bwMode="auto">
            <a:xfrm>
              <a:off x="5348726" y="3343358"/>
              <a:ext cx="3401136" cy="35146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Elbow Connector 10"/>
            <p:cNvCxnSpPr>
              <a:endCxn id="9" idx="1"/>
            </p:cNvCxnSpPr>
            <p:nvPr/>
          </p:nvCxnSpPr>
          <p:spPr>
            <a:xfrm>
              <a:off x="3137338" y="3105807"/>
              <a:ext cx="2211388" cy="1994872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36483" y="2207172"/>
            <a:ext cx="8702565" cy="4650828"/>
            <a:chOff x="236483" y="2207172"/>
            <a:chExt cx="8702565" cy="4650828"/>
          </a:xfrm>
        </p:grpSpPr>
        <p:pic>
          <p:nvPicPr>
            <p:cNvPr id="12" name="Picture 11"/>
            <p:cNvPicPr/>
            <p:nvPr/>
          </p:nvPicPr>
          <p:blipFill rotWithShape="1">
            <a:blip r:embed="rId4" cstate="print"/>
            <a:srcRect l="2586" t="25918" r="3621" b="35438"/>
            <a:stretch/>
          </p:blipFill>
          <p:spPr bwMode="auto">
            <a:xfrm>
              <a:off x="236483" y="4067503"/>
              <a:ext cx="8702565" cy="27904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0" name="Elbow Connector 19"/>
            <p:cNvCxnSpPr/>
            <p:nvPr/>
          </p:nvCxnSpPr>
          <p:spPr>
            <a:xfrm rot="16200000" flipH="1">
              <a:off x="2175640" y="2317531"/>
              <a:ext cx="1828802" cy="1608083"/>
            </a:xfrm>
            <a:prstGeom prst="bentConnector3">
              <a:avLst>
                <a:gd name="adj1" fmla="val -862"/>
              </a:avLst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" y="961698"/>
            <a:ext cx="9144000" cy="5896302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 rotWithShape="1">
          <a:blip r:embed="rId6" cstate="print"/>
          <a:srcRect l="13385" t="11053" r="7235" b="19641"/>
          <a:stretch/>
        </p:blipFill>
        <p:spPr bwMode="auto">
          <a:xfrm>
            <a:off x="47298" y="1072056"/>
            <a:ext cx="8939048" cy="542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erlin Sans FB" pitchFamily="34" charset="0"/>
              </a:rPr>
              <a:t>Menu </a:t>
            </a:r>
            <a:r>
              <a:rPr lang="en-US" dirty="0" err="1">
                <a:latin typeface="Berlin Sans FB" pitchFamily="34" charset="0"/>
              </a:rPr>
              <a:t>dan</a:t>
            </a:r>
            <a:r>
              <a:rPr lang="en-US" dirty="0">
                <a:latin typeface="Berlin Sans FB" pitchFamily="34" charset="0"/>
              </a:rPr>
              <a:t> Sub menu Administrator</a:t>
            </a:r>
            <a:endParaRPr lang="id-ID" dirty="0">
              <a:latin typeface="Berlin Sans FB" pitchFamily="34" charset="0"/>
            </a:endParaRPr>
          </a:p>
        </p:txBody>
      </p:sp>
      <p:grpSp>
        <p:nvGrpSpPr>
          <p:cNvPr id="236546" name="Group 22"/>
          <p:cNvGrpSpPr>
            <a:grpSpLocks/>
          </p:cNvGrpSpPr>
          <p:nvPr/>
        </p:nvGrpSpPr>
        <p:grpSpPr bwMode="auto">
          <a:xfrm>
            <a:off x="110363" y="1560237"/>
            <a:ext cx="8891752" cy="5013983"/>
            <a:chOff x="0" y="0"/>
            <a:chExt cx="55041" cy="28226"/>
          </a:xfrm>
        </p:grpSpPr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0" y="0"/>
              <a:ext cx="55041" cy="25114"/>
              <a:chOff x="0" y="0"/>
              <a:chExt cx="55042" cy="25115"/>
            </a:xfrm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653" y="3325"/>
                <a:ext cx="13531" cy="5696"/>
                <a:chOff x="0" y="0"/>
                <a:chExt cx="13537" cy="5700"/>
              </a:xfrm>
            </p:grpSpPr>
            <p:pic>
              <p:nvPicPr>
                <p:cNvPr id="31" name="Picture 31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14514" t="10632" r="62700" b="75607"/>
                <a:stretch>
                  <a:fillRect/>
                </a:stretch>
              </p:blipFill>
              <p:spPr bwMode="auto">
                <a:xfrm>
                  <a:off x="0" y="0"/>
                  <a:ext cx="13537" cy="5700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Rectangle 32"/>
                <p:cNvSpPr>
                  <a:spLocks noChangeArrowheads="1"/>
                </p:cNvSpPr>
                <p:nvPr/>
              </p:nvSpPr>
              <p:spPr bwMode="auto">
                <a:xfrm>
                  <a:off x="8372" y="0"/>
                  <a:ext cx="5165" cy="201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7362" y="13062"/>
                <a:ext cx="8839" cy="4115"/>
                <a:chOff x="0" y="0"/>
                <a:chExt cx="8842" cy="4119"/>
              </a:xfrm>
            </p:grpSpPr>
            <p:pic>
              <p:nvPicPr>
                <p:cNvPr id="34" name="Picture 34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29372" t="10477" r="55743" b="79478"/>
                <a:stretch>
                  <a:fillRect/>
                </a:stretch>
              </p:blipFill>
              <p:spPr bwMode="auto">
                <a:xfrm>
                  <a:off x="0" y="0"/>
                  <a:ext cx="8842" cy="4119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Rectangle 43"/>
                <p:cNvSpPr>
                  <a:spLocks noChangeArrowheads="1"/>
                </p:cNvSpPr>
                <p:nvPr/>
              </p:nvSpPr>
              <p:spPr bwMode="auto">
                <a:xfrm>
                  <a:off x="6122" y="0"/>
                  <a:ext cx="2712" cy="201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45" name="Group 45"/>
              <p:cNvGrpSpPr>
                <a:grpSpLocks/>
              </p:cNvGrpSpPr>
              <p:nvPr/>
            </p:nvGrpSpPr>
            <p:grpSpPr bwMode="auto">
              <a:xfrm>
                <a:off x="18169" y="6293"/>
                <a:ext cx="14129" cy="18822"/>
                <a:chOff x="0" y="0"/>
                <a:chExt cx="14131" cy="18822"/>
              </a:xfrm>
            </p:grpSpPr>
            <p:pic>
              <p:nvPicPr>
                <p:cNvPr id="50" name="Picture 50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40610" t="10762" r="35583" b="43684"/>
                <a:stretch>
                  <a:fillRect/>
                </a:stretch>
              </p:blipFill>
              <p:spPr bwMode="auto">
                <a:xfrm>
                  <a:off x="0" y="0"/>
                  <a:ext cx="14131" cy="18822"/>
                </a:xfrm>
                <a:prstGeom prst="rect">
                  <a:avLst/>
                </a:prstGeom>
                <a:noFill/>
              </p:spPr>
            </p:pic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7303" y="0"/>
                  <a:ext cx="6828" cy="201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58" name="Group 58"/>
              <p:cNvGrpSpPr>
                <a:grpSpLocks/>
              </p:cNvGrpSpPr>
              <p:nvPr/>
            </p:nvGrpSpPr>
            <p:grpSpPr bwMode="auto">
              <a:xfrm>
                <a:off x="34141" y="11162"/>
                <a:ext cx="9023" cy="4331"/>
                <a:chOff x="0" y="0"/>
                <a:chExt cx="9025" cy="4334"/>
              </a:xfrm>
            </p:grpSpPr>
            <p:pic>
              <p:nvPicPr>
                <p:cNvPr id="61" name="Picture 61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53546" t="10477" r="31268" b="79050"/>
                <a:stretch>
                  <a:fillRect/>
                </a:stretch>
              </p:blipFill>
              <p:spPr bwMode="auto">
                <a:xfrm>
                  <a:off x="0" y="0"/>
                  <a:ext cx="9025" cy="4334"/>
                </a:xfrm>
                <a:prstGeom prst="rect">
                  <a:avLst/>
                </a:prstGeom>
                <a:noFill/>
              </p:spPr>
            </p:pic>
            <p:sp>
              <p:nvSpPr>
                <p:cNvPr id="62" name="Rectangle 62"/>
                <p:cNvSpPr>
                  <a:spLocks noChangeArrowheads="1"/>
                </p:cNvSpPr>
                <p:nvPr/>
              </p:nvSpPr>
              <p:spPr bwMode="auto">
                <a:xfrm>
                  <a:off x="6353" y="0"/>
                  <a:ext cx="2672" cy="200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grpSp>
            <p:nvGrpSpPr>
              <p:cNvPr id="63" name="Group 63"/>
              <p:cNvGrpSpPr>
                <a:grpSpLocks/>
              </p:cNvGrpSpPr>
              <p:nvPr/>
            </p:nvGrpSpPr>
            <p:grpSpPr bwMode="auto">
              <a:xfrm>
                <a:off x="39485" y="3325"/>
                <a:ext cx="9080" cy="5461"/>
                <a:chOff x="0" y="0"/>
                <a:chExt cx="9084" cy="5462"/>
              </a:xfrm>
            </p:grpSpPr>
            <p:pic>
              <p:nvPicPr>
                <p:cNvPr id="66" name="Picture 66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64529" t="10770" r="20206" b="75961"/>
                <a:stretch>
                  <a:fillRect/>
                </a:stretch>
              </p:blipFill>
              <p:spPr bwMode="auto">
                <a:xfrm>
                  <a:off x="0" y="0"/>
                  <a:ext cx="9084" cy="5462"/>
                </a:xfrm>
                <a:prstGeom prst="rect">
                  <a:avLst/>
                </a:prstGeom>
                <a:noFill/>
              </p:spPr>
            </p:pic>
            <p:sp>
              <p:nvSpPr>
                <p:cNvPr id="70" name="Rectangle 70"/>
                <p:cNvSpPr>
                  <a:spLocks noChangeArrowheads="1"/>
                </p:cNvSpPr>
                <p:nvPr/>
              </p:nvSpPr>
              <p:spPr bwMode="auto">
                <a:xfrm>
                  <a:off x="7184" y="0"/>
                  <a:ext cx="1900" cy="20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cxnSp>
            <p:nvCxnSpPr>
              <p:cNvPr id="75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6709" y="1721"/>
                <a:ext cx="4210" cy="1366"/>
              </a:xfrm>
              <a:prstGeom prst="straightConnector1">
                <a:avLst/>
              </a:prstGeom>
              <a:noFill/>
              <a:ln w="6350">
                <a:noFill/>
                <a:miter lim="800000"/>
                <a:headEnd/>
                <a:tailEnd type="triangle" w="med" len="med"/>
              </a:ln>
            </p:spPr>
          </p:cxnSp>
          <p:cxnSp>
            <p:nvCxnSpPr>
              <p:cNvPr id="77" name="Straight Arrow Connector 77"/>
              <p:cNvCxnSpPr>
                <a:cxnSpLocks noChangeShapeType="1"/>
              </p:cNvCxnSpPr>
              <p:nvPr/>
            </p:nvCxnSpPr>
            <p:spPr bwMode="auto">
              <a:xfrm flipH="1">
                <a:off x="12290" y="1959"/>
                <a:ext cx="6051" cy="11103"/>
              </a:xfrm>
              <a:prstGeom prst="straightConnector1">
                <a:avLst/>
              </a:prstGeom>
              <a:noFill/>
              <a:ln w="6350">
                <a:noFill/>
                <a:miter lim="800000"/>
                <a:headEnd/>
                <a:tailEnd type="triangle" w="med" len="med"/>
              </a:ln>
            </p:spPr>
          </p:cxnSp>
          <p:cxnSp>
            <p:nvCxnSpPr>
              <p:cNvPr id="78" name="Straight Arrow Connector 78"/>
              <p:cNvCxnSpPr>
                <a:cxnSpLocks noChangeShapeType="1"/>
              </p:cNvCxnSpPr>
              <p:nvPr/>
            </p:nvCxnSpPr>
            <p:spPr bwMode="auto">
              <a:xfrm flipH="1">
                <a:off x="25413" y="1959"/>
                <a:ext cx="0" cy="3978"/>
              </a:xfrm>
              <a:prstGeom prst="straightConnector1">
                <a:avLst/>
              </a:prstGeom>
              <a:noFill/>
              <a:ln w="6350">
                <a:noFill/>
                <a:miter lim="800000"/>
                <a:headEnd/>
                <a:tailEnd type="triangle" w="med" len="med"/>
              </a:ln>
            </p:spPr>
          </p:cxnSp>
          <p:cxnSp>
            <p:nvCxnSpPr>
              <p:cNvPr id="79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32300" y="1840"/>
                <a:ext cx="4816" cy="9322"/>
              </a:xfrm>
              <a:prstGeom prst="straightConnector1">
                <a:avLst/>
              </a:prstGeom>
              <a:noFill/>
              <a:ln w="6350">
                <a:noFill/>
                <a:miter lim="800000"/>
                <a:headEnd/>
                <a:tailEnd type="triangle" w="med" len="med"/>
              </a:ln>
            </p:spPr>
          </p:cxnSp>
          <p:cxnSp>
            <p:nvCxnSpPr>
              <p:cNvPr id="81" name="Straight Arrow Connector 81"/>
              <p:cNvCxnSpPr>
                <a:cxnSpLocks noChangeShapeType="1"/>
              </p:cNvCxnSpPr>
              <p:nvPr/>
            </p:nvCxnSpPr>
            <p:spPr bwMode="auto">
              <a:xfrm>
                <a:off x="38594" y="1781"/>
                <a:ext cx="4340" cy="1424"/>
              </a:xfrm>
              <a:prstGeom prst="straightConnector1">
                <a:avLst/>
              </a:prstGeom>
              <a:noFill/>
              <a:ln w="6350">
                <a:noFill/>
                <a:miter lim="800000"/>
                <a:headEnd/>
                <a:tailEnd type="triangle" w="med" len="med"/>
              </a:ln>
            </p:spPr>
          </p:cxnSp>
          <p:pic>
            <p:nvPicPr>
              <p:cNvPr id="82" name="Picture 82"/>
              <p:cNvPicPr>
                <a:picLocks noChangeAspect="1"/>
              </p:cNvPicPr>
              <p:nvPr/>
            </p:nvPicPr>
            <p:blipFill>
              <a:blip r:embed="rId7" cstate="print"/>
              <a:srcRect l="577" t="10941" r="1537" b="84705"/>
              <a:stretch>
                <a:fillRect/>
              </a:stretch>
            </p:blipFill>
            <p:spPr bwMode="auto">
              <a:xfrm>
                <a:off x="0" y="0"/>
                <a:ext cx="55042" cy="1662"/>
              </a:xfrm>
              <a:prstGeom prst="rect">
                <a:avLst/>
              </a:prstGeom>
              <a:noFill/>
            </p:spPr>
          </p:pic>
        </p:grpSp>
        <p:sp>
          <p:nvSpPr>
            <p:cNvPr id="84" name="Text Box 84"/>
            <p:cNvSpPr txBox="1">
              <a:spLocks noChangeArrowheads="1"/>
            </p:cNvSpPr>
            <p:nvPr/>
          </p:nvSpPr>
          <p:spPr bwMode="auto">
            <a:xfrm>
              <a:off x="6042" y="25921"/>
              <a:ext cx="43009" cy="230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1" u="none" strike="noStrike" cap="none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cs typeface="Arial" pitchFamily="34" charset="0"/>
                </a:rPr>
                <a:t>Gambar 3: Tampilan menu dan sub menu pada halaman administrator.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828" y="1245471"/>
            <a:ext cx="5234158" cy="5139559"/>
          </a:xfrm>
        </p:spPr>
        <p:txBody>
          <a:bodyPr>
            <a:noAutofit/>
          </a:bodyPr>
          <a:lstStyle/>
          <a:p>
            <a:pPr marL="268288" lvl="0" indent="-268288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100" dirty="0" err="1">
                <a:latin typeface="Berlin Sans FB" pitchFamily="34" charset="0"/>
              </a:rPr>
              <a:t>Laporan</a:t>
            </a:r>
            <a:r>
              <a:rPr lang="en-US" sz="2100" dirty="0">
                <a:latin typeface="Berlin Sans FB" pitchFamily="34" charset="0"/>
              </a:rPr>
              <a:t> </a:t>
            </a:r>
            <a:r>
              <a:rPr lang="en-US" sz="2100" dirty="0" err="1">
                <a:latin typeface="Berlin Sans FB" pitchFamily="34" charset="0"/>
              </a:rPr>
              <a:t>hasil</a:t>
            </a:r>
            <a:r>
              <a:rPr lang="en-US" sz="2100" dirty="0">
                <a:latin typeface="Berlin Sans FB" pitchFamily="34" charset="0"/>
              </a:rPr>
              <a:t> </a:t>
            </a:r>
            <a:r>
              <a:rPr lang="en-US" sz="2100" dirty="0" err="1">
                <a:latin typeface="Berlin Sans FB" pitchFamily="34" charset="0"/>
              </a:rPr>
              <a:t>penilaian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pendidikan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pada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akhir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semester,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akhir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tahun</a:t>
            </a: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(RAPOR)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ditetapkan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dalam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rapat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dewan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guru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berdasar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hasil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penilaian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oleh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Pendidik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hasil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penilaian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oleh</a:t>
            </a:r>
            <a:r>
              <a:rPr lang="en-US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Satuan</a:t>
            </a:r>
            <a:r>
              <a:rPr lang="en-US" sz="2100" b="1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100" b="1" dirty="0" err="1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Pendidikan</a:t>
            </a: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</a:p>
          <a:p>
            <a:pPr marL="268288" lvl="0" indent="-268288">
              <a:spcBef>
                <a:spcPts val="1200"/>
              </a:spcBef>
              <a:buFont typeface="Courier New" pitchFamily="49" charset="0"/>
              <a:buChar char="o"/>
            </a:pP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Hasil penilaian sikap dilaporkan dalam bentuk </a:t>
            </a:r>
            <a:r>
              <a:rPr lang="id-ID" sz="2100" b="1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predikat</a:t>
            </a: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dan </a:t>
            </a:r>
            <a:r>
              <a:rPr lang="id-ID" sz="2100" b="1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deskripsi</a:t>
            </a: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;</a:t>
            </a:r>
          </a:p>
          <a:p>
            <a:pPr marL="268288" lvl="0" indent="-268288">
              <a:spcBef>
                <a:spcPts val="1200"/>
              </a:spcBef>
              <a:buFont typeface="Courier New" pitchFamily="49" charset="0"/>
              <a:buChar char="o"/>
            </a:pP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Hasil penilaian pengetahuan dan keterampilan dilaporkan dalam bentuk </a:t>
            </a:r>
            <a:r>
              <a:rPr lang="id-ID" sz="2100" b="1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nilai pada rentang (0 - 100), predikat dan deskripsi</a:t>
            </a:r>
            <a:r>
              <a:rPr lang="id-ID" sz="2100" dirty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id-ID" sz="2100" dirty="0">
                <a:latin typeface="Berlin Sans FB" pitchFamily="34" charset="0"/>
              </a:rPr>
              <a:t>singkat yang menggambarkan capaian kompetensi yang </a:t>
            </a:r>
            <a:r>
              <a:rPr lang="id-ID" sz="2100" u="sng" dirty="0">
                <a:latin typeface="Berlin Sans FB" pitchFamily="34" charset="0"/>
              </a:rPr>
              <a:t>menonjol </a:t>
            </a:r>
            <a:r>
              <a:rPr lang="id-ID" sz="2100" dirty="0">
                <a:latin typeface="Berlin Sans FB" pitchFamily="34" charset="0"/>
              </a:rPr>
              <a:t>dalam satu semester setiap MP</a:t>
            </a:r>
            <a:endParaRPr lang="id-ID" sz="21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  <a:p>
            <a:pPr marL="268288" indent="-268288">
              <a:spcBef>
                <a:spcPts val="1200"/>
              </a:spcBef>
              <a:buFont typeface="Wingdings" pitchFamily="2" charset="2"/>
              <a:buChar char="§"/>
            </a:pPr>
            <a:endParaRPr lang="id-ID" sz="2100" dirty="0">
              <a:latin typeface="Berlin Sans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9144000" cy="77251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>
                <a:solidFill>
                  <a:prstClr val="white"/>
                </a:solidFill>
                <a:latin typeface="Berlin Sans FB" pitchFamily="34" charset="0"/>
              </a:rPr>
              <a:t>HASIL BELAJAR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31035" y="2238708"/>
          <a:ext cx="2554045" cy="285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36477" y="2285999"/>
            <a:ext cx="2774737" cy="3200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3526217" y="1198180"/>
            <a:ext cx="5412831" cy="53287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3074274" y="3026990"/>
            <a:ext cx="362607" cy="156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13967" y="4764603"/>
            <a:ext cx="2545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cap="none" spc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KOMPETENSI</a:t>
            </a:r>
            <a:endParaRPr lang="en-US" sz="3200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667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0000CC"/>
                </a:solidFill>
                <a:latin typeface="Berlin Sans FB" pitchFamily="34" charset="0"/>
              </a:rPr>
              <a:t>2. AKSES GURU</a:t>
            </a:r>
          </a:p>
        </p:txBody>
      </p:sp>
      <p:sp>
        <p:nvSpPr>
          <p:cNvPr id="270337" name="Rectangle 1"/>
          <p:cNvSpPr>
            <a:spLocks noChangeArrowheads="1"/>
          </p:cNvSpPr>
          <p:nvPr/>
        </p:nvSpPr>
        <p:spPr bwMode="auto">
          <a:xfrm>
            <a:off x="54523" y="1421970"/>
            <a:ext cx="4682358" cy="314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 </a:t>
            </a:r>
            <a:r>
              <a:rPr kumimoji="0" lang="id-ID" sz="32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GURU</a:t>
            </a:r>
            <a:endParaRPr kumimoji="0" lang="en-US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Data User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Impor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Ekspor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Data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Input Data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Nilai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Kirim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Akhir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Login</a:t>
            </a:r>
            <a:r>
              <a:rPr kumimoji="0" 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4452445" y="2190750"/>
            <a:ext cx="4310555" cy="4343400"/>
            <a:chOff x="4452445" y="2190750"/>
            <a:chExt cx="4310555" cy="4343400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4452445" y="3340976"/>
              <a:ext cx="1073417" cy="961696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/>
            <a:srcRect l="40394" t="13481" r="41211" b="62585"/>
            <a:stretch/>
          </p:blipFill>
          <p:spPr bwMode="auto">
            <a:xfrm>
              <a:off x="5511164" y="2190750"/>
              <a:ext cx="3251836" cy="4343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>
            <a:normAutofit/>
          </a:bodyPr>
          <a:lstStyle/>
          <a:p>
            <a:r>
              <a:rPr lang="id-ID" sz="4000" dirty="0">
                <a:latin typeface="Berlin Sans FB" pitchFamily="34" charset="0"/>
              </a:rPr>
              <a:t>ALUR TUGAS GURU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8276" y="1655379"/>
            <a:ext cx="3042745" cy="1718441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Merencanakan</a:t>
            </a:r>
          </a:p>
          <a:p>
            <a:pPr algn="ctr"/>
            <a:r>
              <a:rPr lang="id-ID" sz="2000" b="1" dirty="0">
                <a:latin typeface="Berlin Sans FB" pitchFamily="34" charset="0"/>
              </a:rPr>
              <a:t>Penilaian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5430" y="1587062"/>
            <a:ext cx="3042745" cy="171844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Input Nilai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5430" y="3883571"/>
            <a:ext cx="3042745" cy="171844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Input Deskripsi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8276" y="3873060"/>
            <a:ext cx="3042745" cy="1718441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Kirim Nilai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83274" y="2207172"/>
            <a:ext cx="378372" cy="69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5400000">
            <a:off x="6067100" y="3245066"/>
            <a:ext cx="430924" cy="70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10800000">
            <a:off x="4056999" y="4372303"/>
            <a:ext cx="467706" cy="688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48"/>
          </a:xfrm>
        </p:spPr>
        <p:txBody>
          <a:bodyPr>
            <a:normAutofit/>
          </a:bodyPr>
          <a:lstStyle/>
          <a:p>
            <a:r>
              <a:rPr lang="id-ID" sz="4000" dirty="0">
                <a:latin typeface="Berlin Sans FB" pitchFamily="34" charset="0"/>
              </a:rPr>
              <a:t>ALUR TUGAS GURU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8276" y="1655379"/>
            <a:ext cx="3042745" cy="1718441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Merencanakan</a:t>
            </a:r>
          </a:p>
          <a:p>
            <a:pPr algn="ctr"/>
            <a:r>
              <a:rPr lang="id-ID" sz="2000" b="1" dirty="0">
                <a:latin typeface="Berlin Sans FB" pitchFamily="34" charset="0"/>
              </a:rPr>
              <a:t>Penilaian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5430" y="1587062"/>
            <a:ext cx="3042745" cy="171844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Input Nilai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5430" y="3883571"/>
            <a:ext cx="3042745" cy="171844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Input Deskripsi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8276" y="3873060"/>
            <a:ext cx="3042745" cy="1718441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Berlin Sans FB" pitchFamily="34" charset="0"/>
              </a:rPr>
              <a:t>Kirim Nilai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83274" y="2207172"/>
            <a:ext cx="378372" cy="69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5400000">
            <a:off x="6067100" y="3245066"/>
            <a:ext cx="430924" cy="70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10800000">
            <a:off x="4056999" y="4372303"/>
            <a:ext cx="467706" cy="688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6"/>
            <a:ext cx="9144000" cy="831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0000CC"/>
                </a:solidFill>
                <a:latin typeface="Berlin Sans FB" pitchFamily="34" charset="0"/>
              </a:rPr>
              <a:t>3. AKSES WALI KELAS</a:t>
            </a:r>
          </a:p>
        </p:txBody>
      </p:sp>
      <p:sp>
        <p:nvSpPr>
          <p:cNvPr id="270337" name="Rectangle 1"/>
          <p:cNvSpPr>
            <a:spLocks noChangeArrowheads="1"/>
          </p:cNvSpPr>
          <p:nvPr/>
        </p:nvSpPr>
        <p:spPr bwMode="auto">
          <a:xfrm>
            <a:off x="378373" y="1606635"/>
            <a:ext cx="4682358" cy="277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 WALI KELAS</a:t>
            </a:r>
            <a:endParaRPr kumimoji="0" 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98525" marR="0" lvl="1" indent="-4413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User.</a:t>
            </a:r>
            <a:endParaRPr kumimoji="0" lang="id-ID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Impor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Ekspor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Data</a:t>
            </a:r>
            <a:endParaRPr kumimoji="0" lang="id-ID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Data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</a:t>
            </a:r>
            <a:endParaRPr kumimoji="0" lang="id-ID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Pengolahan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</a:t>
            </a:r>
            <a:endParaRPr kumimoji="0" lang="id-ID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98525" lvl="1" indent="-441325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Login</a:t>
            </a:r>
            <a:r>
              <a:rPr kumimoji="0" lang="id-ID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40621" t="8077" r="45851" b="68539"/>
          <a:stretch/>
        </p:blipFill>
        <p:spPr bwMode="auto">
          <a:xfrm>
            <a:off x="5487762" y="1923393"/>
            <a:ext cx="3277866" cy="4225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Elbow Connector 5"/>
          <p:cNvCxnSpPr>
            <a:endCxn id="4" idx="1"/>
          </p:cNvCxnSpPr>
          <p:nvPr/>
        </p:nvCxnSpPr>
        <p:spPr>
          <a:xfrm>
            <a:off x="4414345" y="3074276"/>
            <a:ext cx="1073417" cy="961696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Tugas dan wewenang Wali Kelas</a:t>
            </a: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338" y="1634687"/>
            <a:ext cx="7077075" cy="32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07" y="0"/>
            <a:ext cx="8229600" cy="9144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0000CC"/>
                </a:solidFill>
                <a:latin typeface="Berlin Sans FB" pitchFamily="34" charset="0"/>
              </a:rPr>
              <a:t>TUGAS &amp; KEWENANGAN GURU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59580" y="1418898"/>
            <a:ext cx="7506785" cy="5076504"/>
            <a:chOff x="759580" y="1418898"/>
            <a:chExt cx="7506785" cy="5076504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2765684" y="2714917"/>
              <a:ext cx="2095352" cy="785052"/>
            </a:xfrm>
            <a:prstGeom prst="snip1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355600" algn="ctr"/>
              <a:r>
                <a:rPr lang="id-ID" sz="2000" b="1" dirty="0">
                  <a:latin typeface="Berlin Sans FB" pitchFamily="34" charset="0"/>
                </a:rPr>
                <a:t>Pengetahuan </a:t>
              </a:r>
            </a:p>
            <a:p>
              <a:pPr marL="355600" indent="-355600" algn="ctr"/>
              <a:r>
                <a:rPr lang="id-ID" sz="2000" b="1" dirty="0">
                  <a:latin typeface="Berlin Sans FB" pitchFamily="34" charset="0"/>
                </a:rPr>
                <a:t>(0 – 100)</a:t>
              </a:r>
              <a:endParaRPr lang="en-US" sz="2000" b="1" dirty="0">
                <a:latin typeface="Berlin Sans FB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80981" y="1418898"/>
              <a:ext cx="2664372" cy="1671150"/>
              <a:chOff x="5990897" y="1135110"/>
              <a:chExt cx="2664372" cy="1671150"/>
            </a:xfrm>
          </p:grpSpPr>
          <p:sp>
            <p:nvSpPr>
              <p:cNvPr id="11" name="Snip Single Corner Rectangle 10"/>
              <p:cNvSpPr/>
              <p:nvPr/>
            </p:nvSpPr>
            <p:spPr>
              <a:xfrm>
                <a:off x="6107988" y="1290733"/>
                <a:ext cx="2436933" cy="426251"/>
              </a:xfrm>
              <a:prstGeom prst="snip1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 indent="-355600"/>
                <a:r>
                  <a:rPr lang="id-ID" sz="2000" b="1" dirty="0">
                    <a:latin typeface="Berlin Sans FB" pitchFamily="34" charset="0"/>
                  </a:rPr>
                  <a:t>Nilai (0 – 100)</a:t>
                </a:r>
                <a:endParaRPr lang="en-US" sz="2000" b="1" dirty="0">
                  <a:latin typeface="Berlin Sans FB" pitchFamily="34" charset="0"/>
                </a:endParaRPr>
              </a:p>
            </p:txBody>
          </p:sp>
          <p:sp>
            <p:nvSpPr>
              <p:cNvPr id="12" name="Snip Single Corner Rectangle 11"/>
              <p:cNvSpPr/>
              <p:nvPr/>
            </p:nvSpPr>
            <p:spPr>
              <a:xfrm>
                <a:off x="6107988" y="1782102"/>
                <a:ext cx="2436933" cy="426251"/>
              </a:xfrm>
              <a:prstGeom prst="snip1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 indent="-355600"/>
                <a:r>
                  <a:rPr lang="id-ID" sz="2000" b="1" dirty="0">
                    <a:latin typeface="Berlin Sans FB" pitchFamily="34" charset="0"/>
                  </a:rPr>
                  <a:t>PREDIKAT</a:t>
                </a:r>
                <a:endParaRPr lang="en-US" sz="2000" b="1" dirty="0">
                  <a:latin typeface="Berlin Sans FB" pitchFamily="34" charset="0"/>
                </a:endParaRPr>
              </a:p>
            </p:txBody>
          </p:sp>
          <p:sp>
            <p:nvSpPr>
              <p:cNvPr id="13" name="Snip Single Corner Rectangle 12"/>
              <p:cNvSpPr/>
              <p:nvPr/>
            </p:nvSpPr>
            <p:spPr>
              <a:xfrm>
                <a:off x="6107988" y="2273471"/>
                <a:ext cx="2436933" cy="426251"/>
              </a:xfrm>
              <a:prstGeom prst="snip1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5600" indent="-355600"/>
                <a:r>
                  <a:rPr lang="id-ID" sz="2000" b="1" dirty="0">
                    <a:latin typeface="Berlin Sans FB" pitchFamily="34" charset="0"/>
                  </a:rPr>
                  <a:t>DESKRIPSI</a:t>
                </a:r>
                <a:endParaRPr lang="en-US" sz="2000" b="1" dirty="0">
                  <a:latin typeface="Berlin Sans FB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90897" y="1135110"/>
                <a:ext cx="2664372" cy="16711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7" name="Snip Single Corner Rectangle 16"/>
            <p:cNvSpPr/>
            <p:nvPr/>
          </p:nvSpPr>
          <p:spPr>
            <a:xfrm>
              <a:off x="5708578" y="3366585"/>
              <a:ext cx="2436933" cy="426251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355600"/>
              <a:r>
                <a:rPr lang="id-ID" sz="2000" b="1" dirty="0">
                  <a:latin typeface="Berlin Sans FB" pitchFamily="34" charset="0"/>
                </a:rPr>
                <a:t>Nilai (0 – 100)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18" name="Snip Single Corner Rectangle 17"/>
            <p:cNvSpPr/>
            <p:nvPr/>
          </p:nvSpPr>
          <p:spPr>
            <a:xfrm>
              <a:off x="5708578" y="3857954"/>
              <a:ext cx="2436933" cy="426251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355600"/>
              <a:r>
                <a:rPr lang="id-ID" sz="2000" b="1" dirty="0">
                  <a:latin typeface="Berlin Sans FB" pitchFamily="34" charset="0"/>
                </a:rPr>
                <a:t>PREDIKAT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5708578" y="4349323"/>
              <a:ext cx="2436933" cy="426251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355600"/>
              <a:r>
                <a:rPr lang="id-ID" sz="2000" b="1" dirty="0">
                  <a:latin typeface="Berlin Sans FB" pitchFamily="34" charset="0"/>
                </a:rPr>
                <a:t>DESKRIPSI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91487" y="3279234"/>
              <a:ext cx="2664372" cy="15713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Snip Single Corner Rectangle 21"/>
            <p:cNvSpPr/>
            <p:nvPr/>
          </p:nvSpPr>
          <p:spPr>
            <a:xfrm>
              <a:off x="5719084" y="5158649"/>
              <a:ext cx="2436933" cy="580008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000" b="1" dirty="0">
                  <a:latin typeface="Berlin Sans FB" pitchFamily="34" charset="0"/>
                </a:rPr>
                <a:t>Deskrpsi Sikap Spiritual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01993" y="5066089"/>
              <a:ext cx="2664372" cy="1429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2765684" y="3545265"/>
              <a:ext cx="2095352" cy="785052"/>
            </a:xfrm>
            <a:prstGeom prst="snip1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355600" algn="ctr"/>
              <a:r>
                <a:rPr lang="id-ID" sz="2000" b="1" dirty="0">
                  <a:latin typeface="Berlin Sans FB" pitchFamily="34" charset="0"/>
                </a:rPr>
                <a:t>Keterampilan</a:t>
              </a:r>
            </a:p>
            <a:p>
              <a:pPr marL="355600" indent="-355600" algn="ctr"/>
              <a:r>
                <a:rPr lang="id-ID" sz="2000" b="1" dirty="0">
                  <a:latin typeface="Berlin Sans FB" pitchFamily="34" charset="0"/>
                </a:rPr>
                <a:t>(0 – 100)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2765684" y="4375613"/>
              <a:ext cx="2095352" cy="785052"/>
            </a:xfrm>
            <a:prstGeom prst="snip1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5600" indent="-355600" algn="ctr"/>
              <a:r>
                <a:rPr lang="id-ID" sz="2000" b="1" dirty="0">
                  <a:latin typeface="Berlin Sans FB" pitchFamily="34" charset="0"/>
                </a:rPr>
                <a:t>Sikap</a:t>
              </a:r>
            </a:p>
            <a:p>
              <a:pPr marL="355600" indent="-355600" algn="ctr"/>
              <a:r>
                <a:rPr lang="id-ID" sz="2000" b="1" dirty="0">
                  <a:latin typeface="Berlin Sans FB" pitchFamily="34" charset="0"/>
                </a:rPr>
                <a:t>(D – A)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28" name="Snip Single Corner Rectangle 27"/>
            <p:cNvSpPr/>
            <p:nvPr/>
          </p:nvSpPr>
          <p:spPr>
            <a:xfrm>
              <a:off x="5729590" y="5815561"/>
              <a:ext cx="2436933" cy="580008"/>
            </a:xfrm>
            <a:prstGeom prst="snip1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2000" b="1" dirty="0">
                  <a:latin typeface="Berlin Sans FB" pitchFamily="34" charset="0"/>
                </a:rPr>
                <a:t>Deskrpsi Sikap Sosial</a:t>
              </a:r>
              <a:endParaRPr lang="en-US" sz="2000" b="1" dirty="0">
                <a:latin typeface="Berlin Sans FB" pitchFamily="34" charset="0"/>
              </a:endParaRPr>
            </a:p>
          </p:txBody>
        </p:sp>
        <p:sp>
          <p:nvSpPr>
            <p:cNvPr id="29" name="Octagon 28"/>
            <p:cNvSpPr/>
            <p:nvPr/>
          </p:nvSpPr>
          <p:spPr>
            <a:xfrm>
              <a:off x="759580" y="2186181"/>
              <a:ext cx="2025555" cy="3499945"/>
            </a:xfrm>
            <a:prstGeom prst="octag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id-ID" sz="3600" b="1" dirty="0">
                  <a:latin typeface="Berlin Sans FB" pitchFamily="34" charset="0"/>
                </a:rPr>
                <a:t>Input nilai</a:t>
              </a:r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4903061" y="2033763"/>
              <a:ext cx="693682" cy="3767958"/>
            </a:xfrm>
            <a:prstGeom prst="leftBrace">
              <a:avLst>
                <a:gd name="adj1" fmla="val 0"/>
                <a:gd name="adj2" fmla="val 50000"/>
              </a:avLst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4861036" y="3909854"/>
              <a:ext cx="751476" cy="121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>
                <a:latin typeface="Berlin Sans FB" pitchFamily="34" charset="0"/>
              </a:rPr>
              <a:t>DESKRIPSI NILAI SIKAP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2" cstate="print"/>
          <a:srcRect l="2152" t="23806" r="3690" b="13695"/>
          <a:stretch/>
        </p:blipFill>
        <p:spPr bwMode="auto">
          <a:xfrm>
            <a:off x="62394" y="3828977"/>
            <a:ext cx="9018541" cy="2666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3" cstate="print"/>
          <a:srcRect t="22530" r="2233" b="8586"/>
          <a:stretch/>
        </p:blipFill>
        <p:spPr bwMode="auto">
          <a:xfrm>
            <a:off x="0" y="1600200"/>
            <a:ext cx="9144000" cy="2073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6"/>
            <a:ext cx="9144000" cy="96493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0000CC"/>
                </a:solidFill>
                <a:latin typeface="Berlin Sans FB" pitchFamily="34" charset="0"/>
              </a:rPr>
              <a:t>4. AKSES SISWA</a:t>
            </a:r>
          </a:p>
        </p:txBody>
      </p:sp>
      <p:sp>
        <p:nvSpPr>
          <p:cNvPr id="270337" name="Rectangle 1"/>
          <p:cNvSpPr>
            <a:spLocks noChangeArrowheads="1"/>
          </p:cNvSpPr>
          <p:nvPr/>
        </p:nvSpPr>
        <p:spPr bwMode="auto">
          <a:xfrm>
            <a:off x="378373" y="2160633"/>
            <a:ext cx="4682358" cy="16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 </a:t>
            </a:r>
            <a:r>
              <a:rPr kumimoji="0" lang="id-ID" sz="3200" b="1" i="0" u="sng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SISWA</a:t>
            </a:r>
            <a:endParaRPr kumimoji="0" lang="en-US" sz="3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Data User.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Akhir</a:t>
            </a:r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4256695" y="3626074"/>
            <a:ext cx="1355834" cy="66215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13272" r="56093" b="75699"/>
          <a:stretch/>
        </p:blipFill>
        <p:spPr bwMode="auto">
          <a:xfrm>
            <a:off x="5724614" y="2859619"/>
            <a:ext cx="2140647" cy="245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6"/>
            <a:ext cx="9144000" cy="7501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0000CC"/>
                </a:solidFill>
                <a:latin typeface="Berlin Sans FB" pitchFamily="34" charset="0"/>
              </a:rPr>
              <a:t>CETAK RAPOR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2608" y="671266"/>
            <a:ext cx="4682358" cy="363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536575" marR="0" lvl="1" indent="-4413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id-ID" sz="3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ETAK RAPOR</a:t>
            </a:r>
            <a:endParaRPr kumimoji="0" lang="en-US" sz="3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36575" lvl="1" indent="-441325">
              <a:buFont typeface="+mj-lt"/>
              <a:buAutoNum type="arabicPeriod"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id-ID" sz="3100" dirty="0">
                <a:latin typeface="Times New Roman" pitchFamily="18" charset="0"/>
                <a:cs typeface="Times New Roman" pitchFamily="18" charset="0"/>
              </a:rPr>
              <a:t> Tanggal Rapor</a:t>
            </a:r>
          </a:p>
          <a:p>
            <a:pPr marL="536575" lvl="1" indent="-441325">
              <a:buFont typeface="+mj-lt"/>
              <a:buAutoNum type="arabicPeriod"/>
            </a:pPr>
            <a:r>
              <a:rPr lang="id-ID" sz="3100" dirty="0">
                <a:latin typeface="Times New Roman" pitchFamily="18" charset="0"/>
                <a:cs typeface="Times New Roman" pitchFamily="18" charset="0"/>
              </a:rPr>
              <a:t>Cetak Rapor kelas</a:t>
            </a:r>
          </a:p>
          <a:p>
            <a:pPr marL="536575" lvl="1" indent="-441325">
              <a:buFont typeface="+mj-lt"/>
              <a:buAutoNum type="arabicPeriod"/>
            </a:pPr>
            <a:r>
              <a:rPr lang="id-ID" sz="3100" dirty="0">
                <a:latin typeface="Times New Roman" pitchFamily="18" charset="0"/>
                <a:cs typeface="Times New Roman" pitchFamily="18" charset="0"/>
              </a:rPr>
              <a:t>Lihat Legger</a:t>
            </a:r>
          </a:p>
          <a:p>
            <a:pPr marL="536575" lvl="1" indent="-441325">
              <a:buFont typeface="+mj-lt"/>
              <a:buAutoNum type="arabicPeriod"/>
            </a:pPr>
            <a:r>
              <a:rPr lang="id-ID" sz="3100" dirty="0">
                <a:latin typeface="Times New Roman" pitchFamily="18" charset="0"/>
                <a:cs typeface="Times New Roman" pitchFamily="18" charset="0"/>
              </a:rPr>
              <a:t>Cetak Legger</a:t>
            </a:r>
          </a:p>
          <a:p>
            <a:pPr marL="536575" lvl="1" indent="-441325">
              <a:buFont typeface="+mj-lt"/>
              <a:buAutoNum type="arabicPeriod"/>
            </a:pPr>
            <a:r>
              <a:rPr lang="id-ID" sz="3100" dirty="0">
                <a:latin typeface="Times New Roman" pitchFamily="18" charset="0"/>
                <a:cs typeface="Times New Roman" pitchFamily="18" charset="0"/>
              </a:rPr>
              <a:t>Kirim Nilai</a:t>
            </a:r>
          </a:p>
          <a:p>
            <a:pPr marL="536575" lvl="1" indent="-441325"/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639610"/>
            <a:ext cx="8954814" cy="5218390"/>
            <a:chOff x="110356" y="1639610"/>
            <a:chExt cx="8954814" cy="5218390"/>
          </a:xfrm>
        </p:grpSpPr>
        <p:pic>
          <p:nvPicPr>
            <p:cNvPr id="10" name="Picture 9"/>
            <p:cNvPicPr/>
            <p:nvPr/>
          </p:nvPicPr>
          <p:blipFill rotWithShape="1">
            <a:blip r:embed="rId2" cstate="print"/>
            <a:srcRect l="15294" t="28907" r="7272" b="39210"/>
            <a:stretch/>
          </p:blipFill>
          <p:spPr bwMode="auto">
            <a:xfrm>
              <a:off x="110356" y="3384038"/>
              <a:ext cx="8954814" cy="34739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" name="Elbow Connector 11"/>
            <p:cNvCxnSpPr/>
            <p:nvPr/>
          </p:nvCxnSpPr>
          <p:spPr>
            <a:xfrm rot="16200000" flipH="1">
              <a:off x="4382811" y="1749969"/>
              <a:ext cx="2364828" cy="2144110"/>
            </a:xfrm>
            <a:prstGeom prst="bentConnector3">
              <a:avLst>
                <a:gd name="adj1" fmla="val 1334"/>
              </a:avLst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16124" y="2144113"/>
            <a:ext cx="8927876" cy="4713887"/>
            <a:chOff x="216124" y="2144113"/>
            <a:chExt cx="8927876" cy="4713887"/>
          </a:xfrm>
        </p:grpSpPr>
        <p:pic>
          <p:nvPicPr>
            <p:cNvPr id="16" name="Picture 1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24" y="3960284"/>
              <a:ext cx="8927876" cy="2897716"/>
            </a:xfrm>
            <a:prstGeom prst="rect">
              <a:avLst/>
            </a:prstGeom>
          </p:spPr>
        </p:pic>
        <p:cxnSp>
          <p:nvCxnSpPr>
            <p:cNvPr id="17" name="Elbow Connector 16"/>
            <p:cNvCxnSpPr/>
            <p:nvPr/>
          </p:nvCxnSpPr>
          <p:spPr>
            <a:xfrm rot="16200000" flipH="1">
              <a:off x="4012328" y="2167760"/>
              <a:ext cx="2033748" cy="1986454"/>
            </a:xfrm>
            <a:prstGeom prst="bentConnector3">
              <a:avLst>
                <a:gd name="adj1" fmla="val 1163"/>
              </a:avLst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95804" y="2664373"/>
            <a:ext cx="8948196" cy="4193627"/>
            <a:chOff x="116974" y="2664373"/>
            <a:chExt cx="8948196" cy="4193627"/>
          </a:xfrm>
        </p:grpSpPr>
        <p:pic>
          <p:nvPicPr>
            <p:cNvPr id="23" name="Picture 22"/>
            <p:cNvPicPr/>
            <p:nvPr/>
          </p:nvPicPr>
          <p:blipFill rotWithShape="1">
            <a:blip r:embed="rId4" cstate="print"/>
            <a:srcRect l="13622" t="11053" r="6542" b="51530"/>
            <a:stretch/>
          </p:blipFill>
          <p:spPr bwMode="auto">
            <a:xfrm>
              <a:off x="116974" y="3610206"/>
              <a:ext cx="8948196" cy="32477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3" name="Elbow Connector 32"/>
            <p:cNvCxnSpPr/>
            <p:nvPr/>
          </p:nvCxnSpPr>
          <p:spPr>
            <a:xfrm rot="16200000" flipH="1">
              <a:off x="3302880" y="2703787"/>
              <a:ext cx="930166" cy="851338"/>
            </a:xfrm>
            <a:prstGeom prst="bentConnector3">
              <a:avLst>
                <a:gd name="adj1" fmla="val 84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0" y="3001533"/>
            <a:ext cx="9144000" cy="4151585"/>
            <a:chOff x="0" y="3021722"/>
            <a:chExt cx="9144000" cy="4151585"/>
          </a:xfrm>
        </p:grpSpPr>
        <p:pic>
          <p:nvPicPr>
            <p:cNvPr id="36" name="Picture 3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18281"/>
              <a:ext cx="9144000" cy="3255026"/>
            </a:xfrm>
            <a:prstGeom prst="rect">
              <a:avLst/>
            </a:prstGeom>
          </p:spPr>
        </p:pic>
        <p:cxnSp>
          <p:nvCxnSpPr>
            <p:cNvPr id="37" name="Elbow Connector 36"/>
            <p:cNvCxnSpPr/>
            <p:nvPr/>
          </p:nvCxnSpPr>
          <p:spPr>
            <a:xfrm rot="16200000" flipH="1">
              <a:off x="3108438" y="3061136"/>
              <a:ext cx="930166" cy="851338"/>
            </a:xfrm>
            <a:prstGeom prst="bentConnector3">
              <a:avLst>
                <a:gd name="adj1" fmla="val 84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252" y="3602143"/>
            <a:ext cx="8891751" cy="2517230"/>
            <a:chOff x="0" y="3599791"/>
            <a:chExt cx="8891751" cy="2517230"/>
          </a:xfrm>
        </p:grpSpPr>
        <p:pic>
          <p:nvPicPr>
            <p:cNvPr id="39" name="Picture 3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87101"/>
              <a:ext cx="8891751" cy="2129920"/>
            </a:xfrm>
            <a:prstGeom prst="rect">
              <a:avLst/>
            </a:prstGeom>
          </p:spPr>
        </p:pic>
        <p:cxnSp>
          <p:nvCxnSpPr>
            <p:cNvPr id="40" name="Elbow Connector 39"/>
            <p:cNvCxnSpPr/>
            <p:nvPr/>
          </p:nvCxnSpPr>
          <p:spPr>
            <a:xfrm rot="16200000" flipH="1">
              <a:off x="2992824" y="3639205"/>
              <a:ext cx="930166" cy="851338"/>
            </a:xfrm>
            <a:prstGeom prst="bentConnector3">
              <a:avLst>
                <a:gd name="adj1" fmla="val 847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62" y="1143000"/>
            <a:ext cx="4572000" cy="2739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92" y="4082143"/>
            <a:ext cx="6425712" cy="1979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152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d-ID" sz="3600" dirty="0">
                <a:solidFill>
                  <a:schemeClr val="bg1"/>
                </a:solidFill>
                <a:effectLst/>
                <a:latin typeface="Berlin Sans FB" pitchFamily="34" charset="0"/>
              </a:rPr>
              <a:t>5. AKSES </a:t>
            </a:r>
            <a:r>
              <a:rPr lang="en-US" sz="3600" dirty="0">
                <a:solidFill>
                  <a:schemeClr val="bg1"/>
                </a:solidFill>
                <a:effectLst/>
                <a:latin typeface="Berlin Sans FB" pitchFamily="34" charset="0"/>
              </a:rPr>
              <a:t>GURU BK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4"/>
            <a:ext cx="7886700" cy="702311"/>
          </a:xfrm>
        </p:spPr>
        <p:txBody>
          <a:bodyPr>
            <a:normAutofit/>
          </a:bodyPr>
          <a:lstStyle/>
          <a:p>
            <a:pPr algn="ctr"/>
            <a:r>
              <a:rPr lang="id-ID" sz="3600" dirty="0">
                <a:latin typeface="Berlin Sans FB" pitchFamily="34" charset="0"/>
              </a:rPr>
              <a:t>STRUKTUR KOMPETENSI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7425548" y="977421"/>
            <a:ext cx="1466196" cy="1889059"/>
          </a:xfrm>
          <a:prstGeom prst="rect">
            <a:avLst/>
          </a:prstGeom>
          <a:solidFill>
            <a:srgbClr val="00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FFFF00"/>
                </a:solidFill>
                <a:latin typeface="Berlin Sans FB" pitchFamily="34" charset="0"/>
              </a:rPr>
              <a:t>Sekolah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25548" y="3260630"/>
            <a:ext cx="1466196" cy="1583810"/>
          </a:xfrm>
          <a:prstGeom prst="rect">
            <a:avLst/>
          </a:prstGeom>
          <a:solidFill>
            <a:srgbClr val="6600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FFFF00"/>
                </a:solidFill>
                <a:latin typeface="Berlin Sans FB" pitchFamily="34" charset="0"/>
              </a:rPr>
              <a:t>Kelas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25548" y="5265668"/>
            <a:ext cx="1466196" cy="1119366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Berlin Sans FB" pitchFamily="34" charset="0"/>
              </a:rPr>
              <a:t>MP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6200000" flipH="1">
            <a:off x="4504520" y="3560169"/>
            <a:ext cx="5397459" cy="4"/>
          </a:xfrm>
          <a:prstGeom prst="line">
            <a:avLst/>
          </a:prstGeom>
          <a:ln w="571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0"/>
          <p:cNvGrpSpPr/>
          <p:nvPr/>
        </p:nvGrpSpPr>
        <p:grpSpPr>
          <a:xfrm>
            <a:off x="813451" y="940271"/>
            <a:ext cx="6185249" cy="1956563"/>
            <a:chOff x="955345" y="1433015"/>
            <a:chExt cx="6185249" cy="1956563"/>
          </a:xfrm>
        </p:grpSpPr>
        <p:sp>
          <p:nvSpPr>
            <p:cNvPr id="4" name="Oval 3"/>
            <p:cNvSpPr/>
            <p:nvPr/>
          </p:nvSpPr>
          <p:spPr>
            <a:xfrm>
              <a:off x="2853554" y="1564069"/>
              <a:ext cx="2396359" cy="1150883"/>
            </a:xfrm>
            <a:prstGeom prst="ellipse">
              <a:avLst/>
            </a:prstGeom>
            <a:solidFill>
              <a:srgbClr val="0033CC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400" b="1" dirty="0">
                  <a:latin typeface="Berlin Sans FB" pitchFamily="34" charset="0"/>
                </a:rPr>
                <a:t>SKL</a:t>
              </a:r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1103588" y="2730718"/>
              <a:ext cx="1970689" cy="536028"/>
            </a:xfrm>
            <a:prstGeom prst="flowChartTerminator">
              <a:avLst/>
            </a:prstGeom>
            <a:solidFill>
              <a:srgbClr val="0033CC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latin typeface="Berlin Sans FB" pitchFamily="34" charset="0"/>
                </a:rPr>
                <a:t>SIKAP</a:t>
              </a: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3066389" y="2730718"/>
              <a:ext cx="1970689" cy="536028"/>
            </a:xfrm>
            <a:prstGeom prst="flowChartTerminator">
              <a:avLst/>
            </a:prstGeom>
            <a:solidFill>
              <a:srgbClr val="0033CC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latin typeface="Berlin Sans FB" pitchFamily="34" charset="0"/>
                </a:rPr>
                <a:t>PENGETAHUAN</a:t>
              </a:r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5060721" y="2730718"/>
              <a:ext cx="1970689" cy="536028"/>
            </a:xfrm>
            <a:prstGeom prst="flowChartTerminator">
              <a:avLst/>
            </a:prstGeom>
            <a:solidFill>
              <a:srgbClr val="0033CC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>
                  <a:latin typeface="Berlin Sans FB" pitchFamily="34" charset="0"/>
                </a:rPr>
                <a:t>KETERAMPILAN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5345" y="1433015"/>
              <a:ext cx="6185249" cy="1956563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827099" y="2898012"/>
            <a:ext cx="6185249" cy="1946428"/>
            <a:chOff x="971265" y="3213332"/>
            <a:chExt cx="6185249" cy="1946428"/>
          </a:xfrm>
        </p:grpSpPr>
        <p:grpSp>
          <p:nvGrpSpPr>
            <p:cNvPr id="7" name="Group 25"/>
            <p:cNvGrpSpPr/>
            <p:nvPr/>
          </p:nvGrpSpPr>
          <p:grpSpPr>
            <a:xfrm>
              <a:off x="2028506" y="3213332"/>
              <a:ext cx="4075374" cy="1890684"/>
              <a:chOff x="2028506" y="3390756"/>
              <a:chExt cx="4075374" cy="189068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69774" y="3878308"/>
                <a:ext cx="2963918" cy="835572"/>
              </a:xfrm>
              <a:prstGeom prst="rect">
                <a:avLst/>
              </a:prstGeom>
              <a:solidFill>
                <a:srgbClr val="660033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b="1" dirty="0">
                    <a:latin typeface="Berlin Sans FB" pitchFamily="34" charset="0"/>
                  </a:rPr>
                  <a:t>KI</a:t>
                </a:r>
              </a:p>
            </p:txBody>
          </p:sp>
          <p:sp>
            <p:nvSpPr>
              <p:cNvPr id="13" name="Flowchart: Terminator 12"/>
              <p:cNvSpPr/>
              <p:nvPr/>
            </p:nvSpPr>
            <p:spPr>
              <a:xfrm>
                <a:off x="2028506" y="4745412"/>
                <a:ext cx="1014248" cy="536028"/>
              </a:xfrm>
              <a:prstGeom prst="flowChartTerminator">
                <a:avLst/>
              </a:prstGeom>
              <a:solidFill>
                <a:srgbClr val="660033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b="1" dirty="0">
                    <a:latin typeface="Berlin Sans FB" pitchFamily="34" charset="0"/>
                  </a:rPr>
                  <a:t>KI-1</a:t>
                </a:r>
              </a:p>
            </p:txBody>
          </p:sp>
          <p:sp>
            <p:nvSpPr>
              <p:cNvPr id="14" name="Flowchart: Terminator 13"/>
              <p:cNvSpPr/>
              <p:nvPr/>
            </p:nvSpPr>
            <p:spPr>
              <a:xfrm>
                <a:off x="3048881" y="4745412"/>
                <a:ext cx="1014248" cy="536028"/>
              </a:xfrm>
              <a:prstGeom prst="flowChartTerminator">
                <a:avLst/>
              </a:prstGeom>
              <a:solidFill>
                <a:srgbClr val="660033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b="1" dirty="0">
                    <a:latin typeface="Berlin Sans FB" pitchFamily="34" charset="0"/>
                  </a:rPr>
                  <a:t>KI-2</a:t>
                </a:r>
              </a:p>
            </p:txBody>
          </p:sp>
          <p:sp>
            <p:nvSpPr>
              <p:cNvPr id="15" name="Flowchart: Terminator 14"/>
              <p:cNvSpPr/>
              <p:nvPr/>
            </p:nvSpPr>
            <p:spPr>
              <a:xfrm>
                <a:off x="4069256" y="4745412"/>
                <a:ext cx="1014248" cy="536028"/>
              </a:xfrm>
              <a:prstGeom prst="flowChartTerminator">
                <a:avLst/>
              </a:prstGeom>
              <a:solidFill>
                <a:srgbClr val="660033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b="1" dirty="0">
                    <a:latin typeface="Berlin Sans FB" pitchFamily="34" charset="0"/>
                  </a:rPr>
                  <a:t>KI-3</a:t>
                </a:r>
              </a:p>
            </p:txBody>
          </p:sp>
          <p:sp>
            <p:nvSpPr>
              <p:cNvPr id="16" name="Flowchart: Terminator 15"/>
              <p:cNvSpPr/>
              <p:nvPr/>
            </p:nvSpPr>
            <p:spPr>
              <a:xfrm>
                <a:off x="5089632" y="4745412"/>
                <a:ext cx="1014248" cy="536028"/>
              </a:xfrm>
              <a:prstGeom prst="flowChartTerminator">
                <a:avLst/>
              </a:prstGeom>
              <a:solidFill>
                <a:srgbClr val="660033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b="1" dirty="0">
                    <a:latin typeface="Berlin Sans FB" pitchFamily="34" charset="0"/>
                  </a:rPr>
                  <a:t>KI-4</a:t>
                </a:r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3687373" y="3390756"/>
                <a:ext cx="728720" cy="394150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>
                  <a:latin typeface="Berlin Sans FB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971265" y="3618967"/>
              <a:ext cx="6185249" cy="1540793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32"/>
          <p:cNvGrpSpPr/>
          <p:nvPr/>
        </p:nvGrpSpPr>
        <p:grpSpPr>
          <a:xfrm>
            <a:off x="827099" y="4858088"/>
            <a:ext cx="6185249" cy="1542712"/>
            <a:chOff x="968993" y="5173408"/>
            <a:chExt cx="6185249" cy="1542712"/>
          </a:xfrm>
        </p:grpSpPr>
        <p:grpSp>
          <p:nvGrpSpPr>
            <p:cNvPr id="9" name="Group 27"/>
            <p:cNvGrpSpPr/>
            <p:nvPr/>
          </p:nvGrpSpPr>
          <p:grpSpPr>
            <a:xfrm>
              <a:off x="1634346" y="5173408"/>
              <a:ext cx="4861037" cy="1479642"/>
              <a:chOff x="1634346" y="5173408"/>
              <a:chExt cx="4861037" cy="147964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634346" y="6195868"/>
                <a:ext cx="1166649" cy="457182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b="1" dirty="0">
                    <a:solidFill>
                      <a:schemeClr val="tx1"/>
                    </a:solidFill>
                    <a:latin typeface="Berlin Sans FB" pitchFamily="34" charset="0"/>
                  </a:rPr>
                  <a:t>KD 1.1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65809" y="6195868"/>
                <a:ext cx="1166649" cy="457182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b="1" dirty="0">
                    <a:solidFill>
                      <a:schemeClr val="tx1"/>
                    </a:solidFill>
                    <a:latin typeface="Berlin Sans FB" pitchFamily="34" charset="0"/>
                  </a:rPr>
                  <a:t>KD 2.1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097272" y="6195868"/>
                <a:ext cx="1166649" cy="457182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b="1" dirty="0">
                    <a:solidFill>
                      <a:schemeClr val="tx1"/>
                    </a:solidFill>
                    <a:latin typeface="Berlin Sans FB" pitchFamily="34" charset="0"/>
                  </a:rPr>
                  <a:t>KD 3.1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328734" y="6195868"/>
                <a:ext cx="1166649" cy="457182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2400" b="1" dirty="0">
                    <a:solidFill>
                      <a:schemeClr val="tx1"/>
                    </a:solidFill>
                    <a:latin typeface="Berlin Sans FB" pitchFamily="34" charset="0"/>
                  </a:rPr>
                  <a:t>KD 4.1</a:t>
                </a: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3687373" y="5173408"/>
                <a:ext cx="728720" cy="394150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400" b="1">
                  <a:latin typeface="Berlin Sans FB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968993" y="5586551"/>
              <a:ext cx="6185249" cy="1129569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301997" y="5355010"/>
            <a:ext cx="1166649" cy="457182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Berlin Sans FB" pitchFamily="34" charset="0"/>
              </a:rPr>
              <a:t>KD</a:t>
            </a:r>
          </a:p>
        </p:txBody>
      </p:sp>
      <p:sp>
        <p:nvSpPr>
          <p:cNvPr id="32" name="Curved Down Arrow 31"/>
          <p:cNvSpPr/>
          <p:nvPr/>
        </p:nvSpPr>
        <p:spPr>
          <a:xfrm rot="16200000">
            <a:off x="-536476" y="4682811"/>
            <a:ext cx="2041945" cy="68520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16200000">
            <a:off x="-719446" y="2471543"/>
            <a:ext cx="2380594" cy="68520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231" y="4408714"/>
            <a:ext cx="7017224" cy="212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8750" b="58333"/>
          <a:stretch>
            <a:fillRect/>
          </a:stretch>
        </p:blipFill>
        <p:spPr bwMode="auto">
          <a:xfrm>
            <a:off x="351692" y="408214"/>
            <a:ext cx="6682154" cy="326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6683" t="32901" r="72000" b="27083"/>
          <a:stretch>
            <a:fillRect/>
          </a:stretch>
        </p:blipFill>
        <p:spPr bwMode="auto">
          <a:xfrm>
            <a:off x="2051538" y="3429001"/>
            <a:ext cx="879231" cy="2598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6"/>
            <a:ext cx="9144000" cy="1143000"/>
          </a:xfrm>
        </p:spPr>
        <p:txBody>
          <a:bodyPr>
            <a:normAutofit/>
          </a:bodyPr>
          <a:lstStyle/>
          <a:p>
            <a:r>
              <a:rPr lang="id-ID" sz="4000" dirty="0">
                <a:solidFill>
                  <a:srgbClr val="0000CC"/>
                </a:solidFill>
                <a:latin typeface="Berlin Sans FB" pitchFamily="34" charset="0"/>
              </a:rPr>
              <a:t>LIHAT NILAI AKHIR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t="8474" r="2256" b="7204"/>
          <a:stretch/>
        </p:blipFill>
        <p:spPr bwMode="auto">
          <a:xfrm>
            <a:off x="94596" y="1391354"/>
            <a:ext cx="8923283" cy="486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657" y="1841366"/>
            <a:ext cx="5670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000090"/>
                </a:solidFill>
                <a:latin typeface="Century Gothic"/>
                <a:cs typeface="Century Gothic"/>
              </a:rPr>
              <a:t>Terima</a:t>
            </a:r>
            <a:r>
              <a:rPr lang="en-US" sz="72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US" sz="7200" dirty="0" err="1">
                <a:solidFill>
                  <a:srgbClr val="000090"/>
                </a:solidFill>
                <a:latin typeface="Century Gothic"/>
                <a:cs typeface="Century Gothic"/>
              </a:rPr>
              <a:t>Kasih</a:t>
            </a:r>
            <a:endParaRPr lang="en-US" sz="72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444" y="3031712"/>
            <a:ext cx="7543178" cy="0"/>
          </a:xfrm>
          <a:prstGeom prst="line">
            <a:avLst/>
          </a:prstGeom>
          <a:ln w="28575" cmpd="sng"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7495" y="339468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latin typeface="Chalkduster"/>
                <a:cs typeface="Chalkduster"/>
              </a:rPr>
              <a:t>Selamat</a:t>
            </a:r>
            <a:r>
              <a:rPr lang="en-US" sz="4400" dirty="0">
                <a:solidFill>
                  <a:srgbClr val="0000CC"/>
                </a:solidFill>
                <a:latin typeface="Chalkduster"/>
                <a:cs typeface="Chalkduster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Chalkduster"/>
                <a:cs typeface="Chalkduster"/>
              </a:rPr>
              <a:t>Berk</a:t>
            </a:r>
            <a:r>
              <a:rPr lang="id-ID" sz="4400" dirty="0">
                <a:solidFill>
                  <a:srgbClr val="0000CC"/>
                </a:solidFill>
                <a:latin typeface="Chalkduster"/>
                <a:cs typeface="Chalkduster"/>
              </a:rPr>
              <a:t>arya</a:t>
            </a:r>
            <a:endParaRPr lang="en-US" sz="4400" dirty="0">
              <a:solidFill>
                <a:srgbClr val="0000CC"/>
              </a:solidFill>
              <a:latin typeface="Chalkduster"/>
              <a:cs typeface="Chalkdus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588943" cy="428386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66344" y="0"/>
            <a:ext cx="1377656" cy="42838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5057" y="6429614"/>
            <a:ext cx="8588943" cy="428386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29614"/>
            <a:ext cx="1377656" cy="4283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1859"/>
            <a:ext cx="9144000" cy="14700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b="1" dirty="0">
                <a:latin typeface="MingLiU" pitchFamily="49" charset="-120"/>
                <a:ea typeface="MingLiU" pitchFamily="49" charset="-120"/>
              </a:rPr>
              <a:t>MODEL RAPOR</a:t>
            </a:r>
          </a:p>
        </p:txBody>
      </p:sp>
    </p:spTree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309" y="1481959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Berlin Sans FB" pitchFamily="34" charset="0"/>
              </a:rPr>
              <a:t>A.  </a:t>
            </a:r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CAPAIAN  SIKAP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136" y="1839317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Berlin Sans FB" pitchFamily="34" charset="0"/>
              </a:rPr>
              <a:t>1. Sikap Spiritual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306" y="4261964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Berlin Sans FB" pitchFamily="34" charset="0"/>
              </a:rPr>
              <a:t>2. Sikap Sosial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9144000" cy="10668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692" y="295981"/>
            <a:ext cx="5314275" cy="5155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300"/>
              </a:lnSpc>
            </a:pPr>
            <a:r>
              <a:rPr lang="en-US" sz="2800" b="1" dirty="0">
                <a:ln w="11430"/>
                <a:solidFill>
                  <a:prstClr val="white"/>
                </a:solidFill>
                <a:latin typeface="Berlin Sans FB" pitchFamily="34" charset="0"/>
              </a:rPr>
              <a:t>MODEL FORMAT  </a:t>
            </a:r>
            <a:r>
              <a:rPr lang="id-ID" sz="2800" b="1" dirty="0">
                <a:ln w="11430"/>
                <a:solidFill>
                  <a:prstClr val="white"/>
                </a:solidFill>
                <a:latin typeface="Berlin Sans FB" pitchFamily="34" charset="0"/>
              </a:rPr>
              <a:t>RAPOR</a:t>
            </a:r>
            <a:r>
              <a:rPr lang="en-US" sz="2800" b="1" dirty="0">
                <a:ln w="11430"/>
                <a:solidFill>
                  <a:prstClr val="white"/>
                </a:solidFill>
                <a:latin typeface="Berlin Sans FB" pitchFamily="34" charset="0"/>
              </a:rPr>
              <a:t> SMA</a:t>
            </a:r>
            <a:endParaRPr lang="id-ID" sz="2800" b="1" dirty="0">
              <a:ln w="11430"/>
              <a:solidFill>
                <a:prstClr val="white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66478" y="2274570"/>
          <a:ext cx="6984749" cy="1477623"/>
        </p:xfrm>
        <a:graphic>
          <a:graphicData uri="http://schemas.openxmlformats.org/drawingml/2006/table">
            <a:tbl>
              <a:tblPr/>
              <a:tblGrid>
                <a:gridCol w="1119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4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3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Predikat</a:t>
                      </a:r>
                      <a:endParaRPr lang="id-ID" sz="16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Deskripsi</a:t>
                      </a:r>
                      <a:endParaRPr lang="id-ID" sz="16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66478" y="4712970"/>
          <a:ext cx="6984749" cy="1477623"/>
        </p:xfrm>
        <a:graphic>
          <a:graphicData uri="http://schemas.openxmlformats.org/drawingml/2006/table">
            <a:tbl>
              <a:tblPr/>
              <a:tblGrid>
                <a:gridCol w="1119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4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3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Predikat</a:t>
                      </a:r>
                      <a:endParaRPr lang="id-ID" sz="16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b="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Deskripsi</a:t>
                      </a:r>
                      <a:endParaRPr lang="id-ID" sz="1600" b="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290"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d-ID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72097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1543" y="229632"/>
            <a:ext cx="5912081" cy="394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B.   CAPAIAN</a:t>
            </a:r>
            <a:r>
              <a:rPr lang="en-US" b="1" dirty="0">
                <a:solidFill>
                  <a:srgbClr val="0000CC"/>
                </a:solidFill>
                <a:latin typeface="Berlin Sans FB" pitchFamily="34" charset="0"/>
              </a:rPr>
              <a:t> </a:t>
            </a:r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PENGETAHUAN DAN KETERAMPILAN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6028" y="733464"/>
          <a:ext cx="7788165" cy="5787915"/>
        </p:xfrm>
        <a:graphic>
          <a:graphicData uri="http://schemas.openxmlformats.org/drawingml/2006/table">
            <a:tbl>
              <a:tblPr/>
              <a:tblGrid>
                <a:gridCol w="573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4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5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79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97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No</a:t>
                      </a:r>
                      <a:endParaRPr lang="id-ID" sz="15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Mata Pelajaran</a:t>
                      </a:r>
                      <a:endParaRPr lang="id-ID" sz="15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KKM</a:t>
                      </a:r>
                      <a:endParaRPr lang="id-ID" sz="15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latin typeface="Agency FB" pitchFamily="34" charset="0"/>
                          <a:ea typeface="Calibri"/>
                          <a:cs typeface="Times New Roman"/>
                        </a:rPr>
                        <a:t>Pengetahuan</a:t>
                      </a:r>
                      <a:endParaRPr lang="id-ID" sz="15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latin typeface="Agency FB" pitchFamily="34" charset="0"/>
                          <a:ea typeface="Calibri"/>
                          <a:cs typeface="Times New Roman"/>
                        </a:rPr>
                        <a:t>Keterampilan</a:t>
                      </a:r>
                      <a:endParaRPr lang="id-ID" sz="15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7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latin typeface="Agency FB" pitchFamily="34" charset="0"/>
                          <a:ea typeface="Calibri"/>
                          <a:cs typeface="Times New Roman"/>
                        </a:rPr>
                        <a:t>Nilai</a:t>
                      </a:r>
                      <a:endParaRPr lang="id-ID" sz="15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>
                          <a:latin typeface="Agency FB" pitchFamily="34" charset="0"/>
                          <a:ea typeface="Calibri"/>
                          <a:cs typeface="Times New Roman"/>
                        </a:rPr>
                        <a:t>Predikat</a:t>
                      </a:r>
                      <a:endParaRPr lang="id-ID" sz="15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Nilai</a:t>
                      </a:r>
                      <a:endParaRPr lang="id-ID" sz="15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5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Predikat</a:t>
                      </a:r>
                      <a:endParaRPr lang="id-ID" sz="15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82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Kelompok A (Umum)</a:t>
                      </a:r>
                      <a:endParaRPr lang="id-ID" sz="14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Pendidikan Agama dan Budi Pekerti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Pendidikan Pancasila dan Kewarganegaraan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Bahasa Indonesia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Matematika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Sejarah Indonesia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Bahasa Inggris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691">
                <a:tc gridSpan="7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Kelompok </a:t>
                      </a:r>
                      <a:r>
                        <a:rPr lang="en-US" sz="14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id-ID" sz="14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 (Umum)</a:t>
                      </a:r>
                      <a:endParaRPr lang="id-ID" sz="14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Seni Budaya 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Pendidikan Jasmani, Olah Raga, dan Kesehatan 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Prakarya dan Kewirausahaan 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latin typeface="Agency FB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Muatan Lokal*)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749">
                <a:tc gridSpan="7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Agency FB" pitchFamily="34" charset="0"/>
                          <a:ea typeface="Calibri"/>
                          <a:cs typeface="Times New Roman"/>
                        </a:rPr>
                        <a:t>Kelompok</a:t>
                      </a:r>
                      <a:r>
                        <a:rPr lang="en-US" sz="14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id-ID" sz="1400" b="1" dirty="0">
                          <a:latin typeface="Agency FB" pitchFamily="34" charset="0"/>
                          <a:ea typeface="Calibri"/>
                          <a:cs typeface="Times New Roman"/>
                        </a:rPr>
                        <a:t> (Peminatan)</a:t>
                      </a:r>
                      <a:endParaRPr lang="id-ID" sz="14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gency FB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....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gency FB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....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gency FB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....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gency FB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....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gency FB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....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gency FB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latin typeface="Agency FB" pitchFamily="34" charset="0"/>
                          <a:ea typeface="Calibri"/>
                          <a:cs typeface="Times New Roman"/>
                        </a:rPr>
                        <a:t>....</a:t>
                      </a: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43384" marR="433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2445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6547" y="666752"/>
          <a:ext cx="7911653" cy="5905502"/>
        </p:xfrm>
        <a:graphic>
          <a:graphicData uri="http://schemas.openxmlformats.org/drawingml/2006/table">
            <a:tbl>
              <a:tblPr/>
              <a:tblGrid>
                <a:gridCol w="791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7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2854"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No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Mata </a:t>
                      </a:r>
                      <a:r>
                        <a:rPr lang="en-US" sz="1800" b="1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Pelajaran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Aspek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Deskripsi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22">
                <a:tc gridSpan="4">
                  <a:txBody>
                    <a:bodyPr/>
                    <a:lstStyle/>
                    <a:p>
                      <a:pPr marL="45720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gency FB" pitchFamily="34" charset="0"/>
                          <a:ea typeface="Times New Roman"/>
                          <a:cs typeface="Times New Roman"/>
                        </a:rPr>
                        <a:t>Kelompok A</a:t>
                      </a:r>
                      <a:r>
                        <a:rPr lang="id-ID" sz="1800" b="1">
                          <a:latin typeface="Agency FB" pitchFamily="34" charset="0"/>
                          <a:ea typeface="Times New Roman"/>
                          <a:cs typeface="Times New Roman"/>
                        </a:rPr>
                        <a:t> (Umum)</a:t>
                      </a:r>
                      <a:endParaRPr lang="id-ID" sz="18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522">
                <a:tc rowSpan="2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Pendidikan Agama dan Budi Pekerti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Pengetahuan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5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Ket</a:t>
                      </a:r>
                      <a:r>
                        <a:rPr lang="id-ID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rampilan</a:t>
                      </a:r>
                      <a:endParaRPr lang="id-ID" sz="18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522">
                <a:tc rowSpan="2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Pendidikan Pancasila dan Kewarganegaraan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Pengetahuan</a:t>
                      </a:r>
                      <a:endParaRPr lang="id-ID" sz="18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95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Ket</a:t>
                      </a:r>
                      <a:r>
                        <a:rPr lang="id-ID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rampilan</a:t>
                      </a:r>
                      <a:endParaRPr lang="id-ID" sz="18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8956"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236">
                <a:tc gridSpan="4">
                  <a:txBody>
                    <a:bodyPr/>
                    <a:lstStyle/>
                    <a:p>
                      <a:pPr marL="457200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Kelompok</a:t>
                      </a:r>
                      <a:r>
                        <a:rPr lang="en-US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 B</a:t>
                      </a:r>
                      <a:r>
                        <a:rPr lang="id-ID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 (Umum)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522">
                <a:tc rowSpan="2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Seni Budaya 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Pengetahuan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5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Ket</a:t>
                      </a: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rampilan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522">
                <a:tc rowSpan="2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Pendidikan Jasmani, Olah Raga, dan Kesehatan 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Pengetahuan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5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Ket</a:t>
                      </a: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rampilan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522"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5236">
                <a:tc gridSpan="4">
                  <a:txBody>
                    <a:bodyPr/>
                    <a:lstStyle/>
                    <a:p>
                      <a:pPr marL="457200" indent="-2266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Kelompok</a:t>
                      </a:r>
                      <a:r>
                        <a:rPr lang="en-US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id-ID" sz="1800" b="1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 (Peminatan)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9522">
                <a:tc rowSpan="2">
                  <a:txBody>
                    <a:bodyPr/>
                    <a:lstStyle/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id-ID" sz="18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Agency FB" pitchFamily="34" charset="0"/>
                          <a:ea typeface="Times New Roman"/>
                          <a:cs typeface="Times New Roman"/>
                        </a:rPr>
                        <a:t>Pengetahuan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952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Ket</a:t>
                      </a:r>
                      <a:r>
                        <a:rPr lang="id-ID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>
                          <a:latin typeface="Agency FB" pitchFamily="34" charset="0"/>
                          <a:ea typeface="Times New Roman"/>
                          <a:cs typeface="Times New Roman"/>
                        </a:rPr>
                        <a:t>rampilan</a:t>
                      </a:r>
                      <a:endParaRPr lang="id-ID" sz="180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9522"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Agency FB" pitchFamily="34" charset="0"/>
                          <a:ea typeface="Times New Roman"/>
                          <a:cs typeface="Times New Roman"/>
                        </a:rPr>
                        <a:t>...</a:t>
                      </a:r>
                      <a:endParaRPr lang="id-ID" sz="1800" dirty="0">
                        <a:latin typeface="Agency FB" pitchFamily="34" charset="0"/>
                        <a:ea typeface="Calibri"/>
                        <a:cs typeface="Times New Roman"/>
                      </a:endParaRPr>
                    </a:p>
                  </a:txBody>
                  <a:tcPr marL="37704" marR="37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37704" marR="37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45657" y="191532"/>
            <a:ext cx="5912081" cy="394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DESKRIPSI  PENGETAHUAN DAN KETERAMILAN</a:t>
            </a:r>
          </a:p>
        </p:txBody>
      </p:sp>
    </p:spTree>
    <p:extLst>
      <p:ext uri="{BB962C8B-B14F-4D97-AF65-F5344CB8AC3E}">
        <p14:creationId xmlns:p14="http://schemas.microsoft.com/office/powerpoint/2010/main" val="1530224452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309" y="472935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C.  Ekstra Kurikuler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816" y="3142578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D. Prestasi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33255" y="955744"/>
          <a:ext cx="7307159" cy="1593559"/>
        </p:xfrm>
        <a:graphic>
          <a:graphicData uri="http://schemas.openxmlformats.org/drawingml/2006/table">
            <a:tbl>
              <a:tblPr/>
              <a:tblGrid>
                <a:gridCol w="319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0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88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0409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 b="1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No.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 b="1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Kegiatan Ekstrakurikuler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Berlin Sans FB" pitchFamily="34" charset="0"/>
                          <a:ea typeface="+mn-ea"/>
                          <a:cs typeface="+mn-cs"/>
                        </a:rPr>
                        <a:t>Nilai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Keterangan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>
                          <a:latin typeface="Berlin Sans FB" pitchFamily="34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  Pendidikan Kepramukaan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>
                          <a:latin typeface="Berlin Sans FB" pitchFamily="34" charset="0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>
                          <a:latin typeface="Berlin Sans FB" pitchFamily="34" charset="0"/>
                          <a:ea typeface="Calibri"/>
                          <a:cs typeface="Times New Roman"/>
                        </a:rPr>
                        <a:t>  ...............................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en-US" sz="14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3.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ctr"/>
                        </a:tabLst>
                      </a:pPr>
                      <a:r>
                        <a:rPr lang="id-ID" sz="140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  ...............................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33255" y="3612543"/>
          <a:ext cx="7307153" cy="1573363"/>
        </p:xfrm>
        <a:graphic>
          <a:graphicData uri="http://schemas.openxmlformats.org/drawingml/2006/table">
            <a:tbl>
              <a:tblPr/>
              <a:tblGrid>
                <a:gridCol w="527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1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 spc="4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No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 spc="4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Jenis Prestasi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1400" b="1" spc="4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Keterangan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pc="4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1.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spc="4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spc="4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pc="4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2.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spc="4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spc="4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spc="40" dirty="0">
                          <a:latin typeface="Berlin Sans FB" pitchFamily="34" charset="0"/>
                          <a:ea typeface="Calibri"/>
                          <a:cs typeface="Times New Roman"/>
                        </a:rPr>
                        <a:t>3.</a:t>
                      </a:r>
                      <a:endParaRPr lang="id-ID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spc="4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spc="4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372097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309" y="423055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E.  Ketidakhadiran</a:t>
            </a:r>
            <a:r>
              <a:rPr lang="id-ID" b="1" dirty="0">
                <a:solidFill>
                  <a:srgbClr val="0000CC"/>
                </a:solidFill>
              </a:rPr>
              <a:t> </a:t>
            </a:r>
            <a:endParaRPr lang="id-ID" b="1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309" y="2214861"/>
            <a:ext cx="282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F. Catatan Wali Kelas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3265" y="857787"/>
          <a:ext cx="5489202" cy="874011"/>
        </p:xfrm>
        <a:graphic>
          <a:graphicData uri="http://schemas.openxmlformats.org/drawingml/2006/table">
            <a:tbl>
              <a:tblPr/>
              <a:tblGrid>
                <a:gridCol w="216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1337">
                <a:tc>
                  <a:txBody>
                    <a:bodyPr/>
                    <a:lstStyle/>
                    <a:p>
                      <a:pPr indent="-22669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Sakit</a:t>
                      </a:r>
                      <a:endParaRPr lang="id-ID" sz="16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:</a:t>
                      </a:r>
                      <a:endParaRPr lang="id-ID" sz="160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...... hari</a:t>
                      </a:r>
                      <a:endParaRPr lang="id-ID" sz="160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337">
                <a:tc>
                  <a:txBody>
                    <a:bodyPr/>
                    <a:lstStyle/>
                    <a:p>
                      <a:pPr indent="-22669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Izin</a:t>
                      </a:r>
                      <a:endParaRPr lang="id-ID" sz="16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:</a:t>
                      </a:r>
                      <a:endParaRPr lang="id-ID" sz="16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...... hari</a:t>
                      </a:r>
                      <a:endParaRPr lang="id-ID" sz="16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337">
                <a:tc>
                  <a:txBody>
                    <a:bodyPr/>
                    <a:lstStyle/>
                    <a:p>
                      <a:pPr marL="21590" indent="-22669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Tanpa Keterangan</a:t>
                      </a:r>
                      <a:endParaRPr lang="id-ID" sz="160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:</a:t>
                      </a:r>
                      <a:endParaRPr lang="id-ID" sz="16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Berlin Sans FB" pitchFamily="34" charset="0"/>
                          <a:ea typeface="Times New Roman"/>
                          <a:cs typeface="Times New Roman"/>
                        </a:rPr>
                        <a:t>...... hari</a:t>
                      </a:r>
                      <a:endParaRPr lang="id-ID" sz="16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1377" name="Rectangle 289"/>
          <p:cNvSpPr>
            <a:spLocks/>
          </p:cNvSpPr>
          <p:nvPr/>
        </p:nvSpPr>
        <p:spPr bwMode="auto">
          <a:xfrm>
            <a:off x="685967" y="2601027"/>
            <a:ext cx="5477327" cy="61225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315309" y="3690595"/>
            <a:ext cx="384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00CC"/>
                </a:solidFill>
                <a:latin typeface="Berlin Sans FB" pitchFamily="34" charset="0"/>
              </a:rPr>
              <a:t>G. Tanggapan Orang Tua/Wali</a:t>
            </a:r>
          </a:p>
        </p:txBody>
      </p:sp>
      <p:sp>
        <p:nvSpPr>
          <p:cNvPr id="15" name="Rectangle 289"/>
          <p:cNvSpPr>
            <a:spLocks/>
          </p:cNvSpPr>
          <p:nvPr/>
        </p:nvSpPr>
        <p:spPr bwMode="auto">
          <a:xfrm>
            <a:off x="685967" y="4104402"/>
            <a:ext cx="5477327" cy="5681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6545" name="Text Box 75"/>
          <p:cNvSpPr txBox="1">
            <a:spLocks noChangeArrowheads="1"/>
          </p:cNvSpPr>
          <p:nvPr/>
        </p:nvSpPr>
        <p:spPr bwMode="auto">
          <a:xfrm>
            <a:off x="685967" y="5167500"/>
            <a:ext cx="5460929" cy="5801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Keterangan Kenaikan Kelas: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Naik/Tidak Naik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*) </a:t>
            </a:r>
            <a:r>
              <a:rPr kumimoji="0" lang="id-ID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cs typeface="Arial" pitchFamily="34" charset="0"/>
              </a:rPr>
              <a:t> ke kelas XI/XII *)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045" y="5734467"/>
            <a:ext cx="2375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latin typeface="Berlin Sans FB" pitchFamily="34" charset="0"/>
              </a:rPr>
              <a:t> *) Coret yang tidak perlu</a:t>
            </a:r>
          </a:p>
        </p:txBody>
      </p:sp>
    </p:spTree>
    <p:extLst>
      <p:ext uri="{BB962C8B-B14F-4D97-AF65-F5344CB8AC3E}">
        <p14:creationId xmlns:p14="http://schemas.microsoft.com/office/powerpoint/2010/main" val="566372097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36508</TotalTime>
  <Words>954</Words>
  <Application>Microsoft Office PowerPoint</Application>
  <PresentationFormat>On-screen Show (4:3)</PresentationFormat>
  <Paragraphs>268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PENILAIAN HASIL BELAJAR DAN       - RAPOR  </vt:lpstr>
      <vt:lpstr>PowerPoint Presentation</vt:lpstr>
      <vt:lpstr>STRUKTUR KOMPETENSI</vt:lpstr>
      <vt:lpstr>MODEL RAPOR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Tampilan awal e-Rapor </vt:lpstr>
      <vt:lpstr>Pengaturan Hak Akses e -RAPOR SMA</vt:lpstr>
      <vt:lpstr>Wewenang Hak Akses</vt:lpstr>
      <vt:lpstr>Tugas Administrator Jaringan</vt:lpstr>
      <vt:lpstr>Tugas Administrator Jaringan</vt:lpstr>
      <vt:lpstr>  1. AKSES ADMINISTRATOR</vt:lpstr>
      <vt:lpstr>Menu dan Sub menu Administrator</vt:lpstr>
      <vt:lpstr>2. AKSES GURU</vt:lpstr>
      <vt:lpstr>ALUR TUGAS GURU</vt:lpstr>
      <vt:lpstr>ALUR TUGAS GURU</vt:lpstr>
      <vt:lpstr>3. AKSES WALI KELAS</vt:lpstr>
      <vt:lpstr>Tugas dan wewenang Wali Kelas</vt:lpstr>
      <vt:lpstr>TUGAS &amp; KEWENANGAN GURU</vt:lpstr>
      <vt:lpstr>DESKRIPSI NILAI SIKAP</vt:lpstr>
      <vt:lpstr>4. AKSES SISWA</vt:lpstr>
      <vt:lpstr>CETAK RAPOR</vt:lpstr>
      <vt:lpstr>PowerPoint Presentation</vt:lpstr>
      <vt:lpstr>PowerPoint Presentation</vt:lpstr>
      <vt:lpstr>LIHAT NILAI AKHIR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Pemahaman Kompetensi, Materi, Pembelajaran, Penilaian, dan RPP</dc:title>
  <dc:creator>User</dc:creator>
  <cp:lastModifiedBy>Sunaryo_SMAN_85</cp:lastModifiedBy>
  <cp:revision>546</cp:revision>
  <dcterms:created xsi:type="dcterms:W3CDTF">2014-08-20T11:12:39Z</dcterms:created>
  <dcterms:modified xsi:type="dcterms:W3CDTF">2017-04-30T15:23:32Z</dcterms:modified>
</cp:coreProperties>
</file>